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9" r:id="rId3"/>
    <p:sldId id="264" r:id="rId4"/>
    <p:sldId id="266" r:id="rId5"/>
    <p:sldId id="262" r:id="rId6"/>
    <p:sldId id="263" r:id="rId7"/>
    <p:sldId id="265" r:id="rId8"/>
    <p:sldId id="270" r:id="rId9"/>
    <p:sldId id="268" r:id="rId10"/>
    <p:sldId id="274" r:id="rId11"/>
    <p:sldId id="271" r:id="rId12"/>
    <p:sldId id="260" r:id="rId13"/>
    <p:sldId id="269" r:id="rId14"/>
    <p:sldId id="275"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937792A6-831C-474D-BBC0-14D8F2AA90B9}">
          <p14:sldIdLst>
            <p14:sldId id="276"/>
            <p14:sldId id="259"/>
            <p14:sldId id="264"/>
            <p14:sldId id="266"/>
            <p14:sldId id="262"/>
            <p14:sldId id="263"/>
            <p14:sldId id="265"/>
            <p14:sldId id="270"/>
            <p14:sldId id="268"/>
            <p14:sldId id="274"/>
            <p14:sldId id="271"/>
            <p14:sldId id="260"/>
            <p14:sldId id="269"/>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F2F4A2-BB2D-4685-915F-1C5116D9F6CF}" v="68" dt="2024-09-22T06:06:17.559"/>
    <p1510:client id="{4926B4A0-B5C6-4183-8BFF-DB280C22CACC}" v="11" dt="2024-09-22T17:03:09.5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rönblad" userId="aa8fb26c38a82c60" providerId="Windows Live" clId="Web-{B46EC5AF-40E7-4064-AEFF-4D55D21B8073}"/>
    <pc:docChg chg="modSld sldOrd">
      <pc:chgData name="Martin Grönblad" userId="aa8fb26c38a82c60" providerId="Windows Live" clId="Web-{B46EC5AF-40E7-4064-AEFF-4D55D21B8073}" dt="2024-08-29T06:37:31.747" v="58" actId="20577"/>
      <pc:docMkLst>
        <pc:docMk/>
      </pc:docMkLst>
      <pc:sldChg chg="modSp">
        <pc:chgData name="Martin Grönblad" userId="aa8fb26c38a82c60" providerId="Windows Live" clId="Web-{B46EC5AF-40E7-4064-AEFF-4D55D21B8073}" dt="2024-08-29T06:37:31.747" v="58" actId="20577"/>
        <pc:sldMkLst>
          <pc:docMk/>
          <pc:sldMk cId="4156600948" sldId="259"/>
        </pc:sldMkLst>
        <pc:spChg chg="mod">
          <ac:chgData name="Martin Grönblad" userId="aa8fb26c38a82c60" providerId="Windows Live" clId="Web-{B46EC5AF-40E7-4064-AEFF-4D55D21B8073}" dt="2024-08-29T06:37:31.747" v="58" actId="20577"/>
          <ac:spMkLst>
            <pc:docMk/>
            <pc:sldMk cId="4156600948" sldId="259"/>
            <ac:spMk id="3" creationId="{FAC4D8AE-BBAC-4944-A936-84D6B56C20F8}"/>
          </ac:spMkLst>
        </pc:spChg>
      </pc:sldChg>
      <pc:sldChg chg="ord">
        <pc:chgData name="Martin Grönblad" userId="aa8fb26c38a82c60" providerId="Windows Live" clId="Web-{B46EC5AF-40E7-4064-AEFF-4D55D21B8073}" dt="2024-08-29T06:32:44.831" v="44"/>
        <pc:sldMkLst>
          <pc:docMk/>
          <pc:sldMk cId="1880318538" sldId="262"/>
        </pc:sldMkLst>
      </pc:sldChg>
      <pc:sldChg chg="ord">
        <pc:chgData name="Martin Grönblad" userId="aa8fb26c38a82c60" providerId="Windows Live" clId="Web-{B46EC5AF-40E7-4064-AEFF-4D55D21B8073}" dt="2024-08-29T06:32:35.440" v="43"/>
        <pc:sldMkLst>
          <pc:docMk/>
          <pc:sldMk cId="1600454534" sldId="263"/>
        </pc:sldMkLst>
      </pc:sldChg>
      <pc:sldChg chg="ord">
        <pc:chgData name="Martin Grönblad" userId="aa8fb26c38a82c60" providerId="Windows Live" clId="Web-{B46EC5AF-40E7-4064-AEFF-4D55D21B8073}" dt="2024-08-29T06:32:59.909" v="45"/>
        <pc:sldMkLst>
          <pc:docMk/>
          <pc:sldMk cId="3803119943" sldId="265"/>
        </pc:sldMkLst>
      </pc:sldChg>
      <pc:sldChg chg="modSp ord">
        <pc:chgData name="Martin Grönblad" userId="aa8fb26c38a82c60" providerId="Windows Live" clId="Web-{B46EC5AF-40E7-4064-AEFF-4D55D21B8073}" dt="2024-08-29T06:34:07.927" v="50" actId="20577"/>
        <pc:sldMkLst>
          <pc:docMk/>
          <pc:sldMk cId="1863748758" sldId="268"/>
        </pc:sldMkLst>
        <pc:spChg chg="mod">
          <ac:chgData name="Martin Grönblad" userId="aa8fb26c38a82c60" providerId="Windows Live" clId="Web-{B46EC5AF-40E7-4064-AEFF-4D55D21B8073}" dt="2024-08-29T06:34:07.927" v="50" actId="20577"/>
          <ac:spMkLst>
            <pc:docMk/>
            <pc:sldMk cId="1863748758" sldId="268"/>
            <ac:spMk id="3" creationId="{57F89459-5575-484D-A797-46FDF74FA6AB}"/>
          </ac:spMkLst>
        </pc:spChg>
      </pc:sldChg>
      <pc:sldChg chg="modSp">
        <pc:chgData name="Martin Grönblad" userId="aa8fb26c38a82c60" providerId="Windows Live" clId="Web-{B46EC5AF-40E7-4064-AEFF-4D55D21B8073}" dt="2024-08-29T06:35:08.461" v="53" actId="20577"/>
        <pc:sldMkLst>
          <pc:docMk/>
          <pc:sldMk cId="199141900" sldId="270"/>
        </pc:sldMkLst>
        <pc:spChg chg="mod">
          <ac:chgData name="Martin Grönblad" userId="aa8fb26c38a82c60" providerId="Windows Live" clId="Web-{B46EC5AF-40E7-4064-AEFF-4D55D21B8073}" dt="2024-08-29T06:35:08.461" v="53" actId="20577"/>
          <ac:spMkLst>
            <pc:docMk/>
            <pc:sldMk cId="199141900" sldId="270"/>
            <ac:spMk id="3" creationId="{E532E250-9228-4784-AFC0-6C4ADE7660D4}"/>
          </ac:spMkLst>
        </pc:spChg>
      </pc:sldChg>
    </pc:docChg>
  </pc:docChgLst>
  <pc:docChgLst>
    <pc:chgData name="Martin Grönblad" userId="aa8fb26c38a82c60" providerId="Windows Live" clId="Web-{00F2F4A2-BB2D-4685-915F-1C5116D9F6CF}"/>
    <pc:docChg chg="modSld">
      <pc:chgData name="Martin Grönblad" userId="aa8fb26c38a82c60" providerId="Windows Live" clId="Web-{00F2F4A2-BB2D-4685-915F-1C5116D9F6CF}" dt="2024-09-22T06:06:17.559" v="66" actId="20577"/>
      <pc:docMkLst>
        <pc:docMk/>
      </pc:docMkLst>
      <pc:sldChg chg="modSp">
        <pc:chgData name="Martin Grönblad" userId="aa8fb26c38a82c60" providerId="Windows Live" clId="Web-{00F2F4A2-BB2D-4685-915F-1C5116D9F6CF}" dt="2024-09-22T06:06:17.559" v="66" actId="20577"/>
        <pc:sldMkLst>
          <pc:docMk/>
          <pc:sldMk cId="889792168" sldId="260"/>
        </pc:sldMkLst>
        <pc:spChg chg="mod">
          <ac:chgData name="Martin Grönblad" userId="aa8fb26c38a82c60" providerId="Windows Live" clId="Web-{00F2F4A2-BB2D-4685-915F-1C5116D9F6CF}" dt="2024-09-22T06:06:17.559" v="66" actId="20577"/>
          <ac:spMkLst>
            <pc:docMk/>
            <pc:sldMk cId="889792168" sldId="260"/>
            <ac:spMk id="3" creationId="{D4E20F74-E2F8-4C93-BD72-349BE72A3B30}"/>
          </ac:spMkLst>
        </pc:spChg>
      </pc:sldChg>
      <pc:sldChg chg="modSp">
        <pc:chgData name="Martin Grönblad" userId="aa8fb26c38a82c60" providerId="Windows Live" clId="Web-{00F2F4A2-BB2D-4685-915F-1C5116D9F6CF}" dt="2024-09-22T05:58:14.774" v="36" actId="20577"/>
        <pc:sldMkLst>
          <pc:docMk/>
          <pc:sldMk cId="2536105137" sldId="271"/>
        </pc:sldMkLst>
        <pc:spChg chg="mod">
          <ac:chgData name="Martin Grönblad" userId="aa8fb26c38a82c60" providerId="Windows Live" clId="Web-{00F2F4A2-BB2D-4685-915F-1C5116D9F6CF}" dt="2024-09-22T05:58:14.774" v="36" actId="20577"/>
          <ac:spMkLst>
            <pc:docMk/>
            <pc:sldMk cId="2536105137" sldId="271"/>
            <ac:spMk id="3" creationId="{D4E20F74-E2F8-4C93-BD72-349BE72A3B30}"/>
          </ac:spMkLst>
        </pc:spChg>
      </pc:sldChg>
    </pc:docChg>
  </pc:docChgLst>
  <pc:docChgLst>
    <pc:chgData name="Caroline Berg" userId="1fdfc9344f8ddded" providerId="Windows Live" clId="Web-{E936A3A8-6657-4912-B9DA-C5CB7BE93799}"/>
    <pc:docChg chg="addSld modSld sldOrd addSection delSection modSection">
      <pc:chgData name="Caroline Berg" userId="1fdfc9344f8ddded" providerId="Windows Live" clId="Web-{E936A3A8-6657-4912-B9DA-C5CB7BE93799}" dt="2024-08-29T11:56:12.849" v="736" actId="20577"/>
      <pc:docMkLst>
        <pc:docMk/>
      </pc:docMkLst>
      <pc:sldChg chg="delSp modSp">
        <pc:chgData name="Caroline Berg" userId="1fdfc9344f8ddded" providerId="Windows Live" clId="Web-{E936A3A8-6657-4912-B9DA-C5CB7BE93799}" dt="2024-08-29T11:22:53.067" v="355" actId="1076"/>
        <pc:sldMkLst>
          <pc:docMk/>
          <pc:sldMk cId="4156600948" sldId="259"/>
        </pc:sldMkLst>
        <pc:spChg chg="del mod">
          <ac:chgData name="Caroline Berg" userId="1fdfc9344f8ddded" providerId="Windows Live" clId="Web-{E936A3A8-6657-4912-B9DA-C5CB7BE93799}" dt="2024-08-29T11:22:43.379" v="353"/>
          <ac:spMkLst>
            <pc:docMk/>
            <pc:sldMk cId="4156600948" sldId="259"/>
            <ac:spMk id="2" creationId="{66E07BC3-52F7-4CDD-ADA4-E55A1B30FAF6}"/>
          </ac:spMkLst>
        </pc:spChg>
        <pc:spChg chg="mod">
          <ac:chgData name="Caroline Berg" userId="1fdfc9344f8ddded" providerId="Windows Live" clId="Web-{E936A3A8-6657-4912-B9DA-C5CB7BE93799}" dt="2024-08-29T11:22:53.067" v="355" actId="1076"/>
          <ac:spMkLst>
            <pc:docMk/>
            <pc:sldMk cId="4156600948" sldId="259"/>
            <ac:spMk id="3" creationId="{FAC4D8AE-BBAC-4944-A936-84D6B56C20F8}"/>
          </ac:spMkLst>
        </pc:spChg>
      </pc:sldChg>
      <pc:sldChg chg="modSp">
        <pc:chgData name="Caroline Berg" userId="1fdfc9344f8ddded" providerId="Windows Live" clId="Web-{E936A3A8-6657-4912-B9DA-C5CB7BE93799}" dt="2024-08-29T11:06:38.934" v="28" actId="20577"/>
        <pc:sldMkLst>
          <pc:docMk/>
          <pc:sldMk cId="1600454534" sldId="263"/>
        </pc:sldMkLst>
        <pc:spChg chg="mod">
          <ac:chgData name="Caroline Berg" userId="1fdfc9344f8ddded" providerId="Windows Live" clId="Web-{E936A3A8-6657-4912-B9DA-C5CB7BE93799}" dt="2024-08-29T11:06:38.934" v="28" actId="20577"/>
          <ac:spMkLst>
            <pc:docMk/>
            <pc:sldMk cId="1600454534" sldId="263"/>
            <ac:spMk id="3" creationId="{A1BB4235-D2CC-47B7-99FC-0999C25D892E}"/>
          </ac:spMkLst>
        </pc:spChg>
      </pc:sldChg>
      <pc:sldChg chg="addSp modSp">
        <pc:chgData name="Caroline Berg" userId="1fdfc9344f8ddded" providerId="Windows Live" clId="Web-{E936A3A8-6657-4912-B9DA-C5CB7BE93799}" dt="2024-08-29T11:39:37.857" v="550" actId="20577"/>
        <pc:sldMkLst>
          <pc:docMk/>
          <pc:sldMk cId="3803119943" sldId="265"/>
        </pc:sldMkLst>
        <pc:spChg chg="mod">
          <ac:chgData name="Caroline Berg" userId="1fdfc9344f8ddded" providerId="Windows Live" clId="Web-{E936A3A8-6657-4912-B9DA-C5CB7BE93799}" dt="2024-08-29T11:39:37.857" v="550" actId="20577"/>
          <ac:spMkLst>
            <pc:docMk/>
            <pc:sldMk cId="3803119943" sldId="265"/>
            <ac:spMk id="3" creationId="{AC08DB24-2CF1-4417-8DB4-E61BBD5F6377}"/>
          </ac:spMkLst>
        </pc:spChg>
        <pc:spChg chg="add mod">
          <ac:chgData name="Caroline Berg" userId="1fdfc9344f8ddded" providerId="Windows Live" clId="Web-{E936A3A8-6657-4912-B9DA-C5CB7BE93799}" dt="2024-08-29T11:13:04.225" v="313" actId="20577"/>
          <ac:spMkLst>
            <pc:docMk/>
            <pc:sldMk cId="3803119943" sldId="265"/>
            <ac:spMk id="5" creationId="{FBC7C477-A7D5-4C9E-D661-F9715C99485C}"/>
          </ac:spMkLst>
        </pc:spChg>
        <pc:spChg chg="mod">
          <ac:chgData name="Caroline Berg" userId="1fdfc9344f8ddded" providerId="Windows Live" clId="Web-{E936A3A8-6657-4912-B9DA-C5CB7BE93799}" dt="2024-08-29T11:02:35.147" v="24" actId="20577"/>
          <ac:spMkLst>
            <pc:docMk/>
            <pc:sldMk cId="3803119943" sldId="265"/>
            <ac:spMk id="6" creationId="{2FF90811-7336-4F4D-A87A-EE2B4B4E0325}"/>
          </ac:spMkLst>
        </pc:spChg>
      </pc:sldChg>
      <pc:sldChg chg="addSp delSp modSp">
        <pc:chgData name="Caroline Berg" userId="1fdfc9344f8ddded" providerId="Windows Live" clId="Web-{E936A3A8-6657-4912-B9DA-C5CB7BE93799}" dt="2024-08-29T11:40:33.484" v="579" actId="1076"/>
        <pc:sldMkLst>
          <pc:docMk/>
          <pc:sldMk cId="3354384758" sldId="266"/>
        </pc:sldMkLst>
        <pc:spChg chg="mod">
          <ac:chgData name="Caroline Berg" userId="1fdfc9344f8ddded" providerId="Windows Live" clId="Web-{E936A3A8-6657-4912-B9DA-C5CB7BE93799}" dt="2024-08-29T11:40:33.484" v="579" actId="1076"/>
          <ac:spMkLst>
            <pc:docMk/>
            <pc:sldMk cId="3354384758" sldId="266"/>
            <ac:spMk id="2" creationId="{C7863BA8-1C8A-4AD5-8642-F9A1F83B5BA7}"/>
          </ac:spMkLst>
        </pc:spChg>
        <pc:spChg chg="mod">
          <ac:chgData name="Caroline Berg" userId="1fdfc9344f8ddded" providerId="Windows Live" clId="Web-{E936A3A8-6657-4912-B9DA-C5CB7BE93799}" dt="2024-08-29T11:38:30.262" v="483" actId="1076"/>
          <ac:spMkLst>
            <pc:docMk/>
            <pc:sldMk cId="3354384758" sldId="266"/>
            <ac:spMk id="3" creationId="{EE3B65C4-A409-4C9A-A7CA-0661112CBD03}"/>
          </ac:spMkLst>
        </pc:spChg>
        <pc:spChg chg="add del mod">
          <ac:chgData name="Caroline Berg" userId="1fdfc9344f8ddded" providerId="Windows Live" clId="Web-{E936A3A8-6657-4912-B9DA-C5CB7BE93799}" dt="2024-08-29T11:38:27.528" v="482"/>
          <ac:spMkLst>
            <pc:docMk/>
            <pc:sldMk cId="3354384758" sldId="266"/>
            <ac:spMk id="6" creationId="{B137CB22-F8B8-50E3-BD03-11C7092F86FD}"/>
          </ac:spMkLst>
        </pc:spChg>
      </pc:sldChg>
      <pc:sldChg chg="modSp">
        <pc:chgData name="Caroline Berg" userId="1fdfc9344f8ddded" providerId="Windows Live" clId="Web-{E936A3A8-6657-4912-B9DA-C5CB7BE93799}" dt="2024-08-29T11:13:35.788" v="316" actId="20577"/>
        <pc:sldMkLst>
          <pc:docMk/>
          <pc:sldMk cId="1863748758" sldId="268"/>
        </pc:sldMkLst>
        <pc:spChg chg="mod">
          <ac:chgData name="Caroline Berg" userId="1fdfc9344f8ddded" providerId="Windows Live" clId="Web-{E936A3A8-6657-4912-B9DA-C5CB7BE93799}" dt="2024-08-29T11:13:35.788" v="316" actId="20577"/>
          <ac:spMkLst>
            <pc:docMk/>
            <pc:sldMk cId="1863748758" sldId="268"/>
            <ac:spMk id="3" creationId="{57F89459-5575-484D-A797-46FDF74FA6AB}"/>
          </ac:spMkLst>
        </pc:spChg>
      </pc:sldChg>
      <pc:sldChg chg="modSp">
        <pc:chgData name="Caroline Berg" userId="1fdfc9344f8ddded" providerId="Windows Live" clId="Web-{E936A3A8-6657-4912-B9DA-C5CB7BE93799}" dt="2024-08-29T11:56:12.849" v="736" actId="20577"/>
        <pc:sldMkLst>
          <pc:docMk/>
          <pc:sldMk cId="199141900" sldId="270"/>
        </pc:sldMkLst>
        <pc:spChg chg="mod">
          <ac:chgData name="Caroline Berg" userId="1fdfc9344f8ddded" providerId="Windows Live" clId="Web-{E936A3A8-6657-4912-B9DA-C5CB7BE93799}" dt="2024-08-29T11:56:12.849" v="736" actId="20577"/>
          <ac:spMkLst>
            <pc:docMk/>
            <pc:sldMk cId="199141900" sldId="270"/>
            <ac:spMk id="2" creationId="{1F043E31-94A1-4B1B-ABB5-51888E2667F0}"/>
          </ac:spMkLst>
        </pc:spChg>
      </pc:sldChg>
      <pc:sldChg chg="ord">
        <pc:chgData name="Caroline Berg" userId="1fdfc9344f8ddded" providerId="Windows Live" clId="Web-{E936A3A8-6657-4912-B9DA-C5CB7BE93799}" dt="2024-08-29T11:26:36.276" v="365"/>
        <pc:sldMkLst>
          <pc:docMk/>
          <pc:sldMk cId="1322138598" sldId="274"/>
        </pc:sldMkLst>
      </pc:sldChg>
      <pc:sldChg chg="addSp delSp modSp new ord">
        <pc:chgData name="Caroline Berg" userId="1fdfc9344f8ddded" providerId="Windows Live" clId="Web-{E936A3A8-6657-4912-B9DA-C5CB7BE93799}" dt="2024-08-29T11:44:34.392" v="629" actId="1076"/>
        <pc:sldMkLst>
          <pc:docMk/>
          <pc:sldMk cId="3045594387" sldId="275"/>
        </pc:sldMkLst>
        <pc:spChg chg="mod">
          <ac:chgData name="Caroline Berg" userId="1fdfc9344f8ddded" providerId="Windows Live" clId="Web-{E936A3A8-6657-4912-B9DA-C5CB7BE93799}" dt="2024-08-29T11:44:34.392" v="629" actId="1076"/>
          <ac:spMkLst>
            <pc:docMk/>
            <pc:sldMk cId="3045594387" sldId="275"/>
            <ac:spMk id="2" creationId="{1939BE8F-E03D-79EF-87EE-BE46FE196BB9}"/>
          </ac:spMkLst>
        </pc:spChg>
        <pc:spChg chg="del mod">
          <ac:chgData name="Caroline Berg" userId="1fdfc9344f8ddded" providerId="Windows Live" clId="Web-{E936A3A8-6657-4912-B9DA-C5CB7BE93799}" dt="2024-08-29T11:15:27.775" v="326"/>
          <ac:spMkLst>
            <pc:docMk/>
            <pc:sldMk cId="3045594387" sldId="275"/>
            <ac:spMk id="3" creationId="{F4AB94CD-FDCB-5902-E8B7-ADDFAB2AAAA3}"/>
          </ac:spMkLst>
        </pc:spChg>
        <pc:spChg chg="add del mod">
          <ac:chgData name="Caroline Berg" userId="1fdfc9344f8ddded" providerId="Windows Live" clId="Web-{E936A3A8-6657-4912-B9DA-C5CB7BE93799}" dt="2024-08-29T11:15:58.682" v="343"/>
          <ac:spMkLst>
            <pc:docMk/>
            <pc:sldMk cId="3045594387" sldId="275"/>
            <ac:spMk id="7" creationId="{A17DA0DB-4132-DABA-0F07-757CB5923776}"/>
          </ac:spMkLst>
        </pc:spChg>
        <pc:spChg chg="add del mod">
          <ac:chgData name="Caroline Berg" userId="1fdfc9344f8ddded" providerId="Windows Live" clId="Web-{E936A3A8-6657-4912-B9DA-C5CB7BE93799}" dt="2024-08-29T11:16:12.573" v="347"/>
          <ac:spMkLst>
            <pc:docMk/>
            <pc:sldMk cId="3045594387" sldId="275"/>
            <ac:spMk id="9" creationId="{04258232-6C23-0B7E-E3AE-F67848601066}"/>
          </ac:spMkLst>
        </pc:spChg>
        <pc:spChg chg="add mod">
          <ac:chgData name="Caroline Berg" userId="1fdfc9344f8ddded" providerId="Windows Live" clId="Web-{E936A3A8-6657-4912-B9DA-C5CB7BE93799}" dt="2024-08-29T11:44:25.861" v="627" actId="20577"/>
          <ac:spMkLst>
            <pc:docMk/>
            <pc:sldMk cId="3045594387" sldId="275"/>
            <ac:spMk id="11" creationId="{4036B584-BCAA-722B-FF37-4E5D9ACF5ED3}"/>
          </ac:spMkLst>
        </pc:spChg>
        <pc:picChg chg="add">
          <ac:chgData name="Caroline Berg" userId="1fdfc9344f8ddded" providerId="Windows Live" clId="Web-{E936A3A8-6657-4912-B9DA-C5CB7BE93799}" dt="2024-08-29T11:15:20.134" v="325"/>
          <ac:picMkLst>
            <pc:docMk/>
            <pc:sldMk cId="3045594387" sldId="275"/>
            <ac:picMk id="5" creationId="{550D2D2B-6155-E220-990B-7A5F42FED1D9}"/>
          </ac:picMkLst>
        </pc:picChg>
      </pc:sldChg>
      <pc:sldChg chg="addSp delSp modSp new">
        <pc:chgData name="Caroline Berg" userId="1fdfc9344f8ddded" providerId="Windows Live" clId="Web-{E936A3A8-6657-4912-B9DA-C5CB7BE93799}" dt="2024-08-29T11:23:17.537" v="364" actId="20577"/>
        <pc:sldMkLst>
          <pc:docMk/>
          <pc:sldMk cId="2045443493" sldId="276"/>
        </pc:sldMkLst>
        <pc:spChg chg="mod">
          <ac:chgData name="Caroline Berg" userId="1fdfc9344f8ddded" providerId="Windows Live" clId="Web-{E936A3A8-6657-4912-B9DA-C5CB7BE93799}" dt="2024-08-29T11:23:17.537" v="364" actId="20577"/>
          <ac:spMkLst>
            <pc:docMk/>
            <pc:sldMk cId="2045443493" sldId="276"/>
            <ac:spMk id="2" creationId="{2E154B8B-6C78-6CD8-186E-08E33BD315C7}"/>
          </ac:spMkLst>
        </pc:spChg>
        <pc:spChg chg="del mod">
          <ac:chgData name="Caroline Berg" userId="1fdfc9344f8ddded" providerId="Windows Live" clId="Web-{E936A3A8-6657-4912-B9DA-C5CB7BE93799}" dt="2024-08-29T11:23:04.661" v="359"/>
          <ac:spMkLst>
            <pc:docMk/>
            <pc:sldMk cId="2045443493" sldId="276"/>
            <ac:spMk id="3" creationId="{B77CB37A-965F-7E23-9CF7-9AD864C7989C}"/>
          </ac:spMkLst>
        </pc:spChg>
        <pc:picChg chg="add">
          <ac:chgData name="Caroline Berg" userId="1fdfc9344f8ddded" providerId="Windows Live" clId="Web-{E936A3A8-6657-4912-B9DA-C5CB7BE93799}" dt="2024-08-29T11:21:37.644" v="351"/>
          <ac:picMkLst>
            <pc:docMk/>
            <pc:sldMk cId="2045443493" sldId="276"/>
            <ac:picMk id="5" creationId="{F6DC0CC2-B452-8D17-96D5-62A77766A648}"/>
          </ac:picMkLst>
        </pc:picChg>
      </pc:sldChg>
    </pc:docChg>
  </pc:docChgLst>
  <pc:docChgLst>
    <pc:chgData name="Martin Grönblad" userId="aa8fb26c38a82c60" providerId="Windows Live" clId="Web-{4926B4A0-B5C6-4183-8BFF-DB280C22CACC}"/>
    <pc:docChg chg="modSld">
      <pc:chgData name="Martin Grönblad" userId="aa8fb26c38a82c60" providerId="Windows Live" clId="Web-{4926B4A0-B5C6-4183-8BFF-DB280C22CACC}" dt="2024-09-22T17:03:04.239" v="9" actId="20577"/>
      <pc:docMkLst>
        <pc:docMk/>
      </pc:docMkLst>
      <pc:sldChg chg="modSp">
        <pc:chgData name="Martin Grönblad" userId="aa8fb26c38a82c60" providerId="Windows Live" clId="Web-{4926B4A0-B5C6-4183-8BFF-DB280C22CACC}" dt="2024-09-22T17:03:04.239" v="9" actId="20577"/>
        <pc:sldMkLst>
          <pc:docMk/>
          <pc:sldMk cId="2045443493" sldId="276"/>
        </pc:sldMkLst>
        <pc:spChg chg="mod">
          <ac:chgData name="Martin Grönblad" userId="aa8fb26c38a82c60" providerId="Windows Live" clId="Web-{4926B4A0-B5C6-4183-8BFF-DB280C22CACC}" dt="2024-09-22T17:03:04.239" v="9" actId="20577"/>
          <ac:spMkLst>
            <pc:docMk/>
            <pc:sldMk cId="2045443493" sldId="276"/>
            <ac:spMk id="2" creationId="{2E154B8B-6C78-6CD8-186E-08E33BD315C7}"/>
          </ac:spMkLst>
        </pc:spChg>
      </pc:sldChg>
    </pc:docChg>
  </pc:docChgLst>
  <pc:docChgLst>
    <pc:chgData name="Martin Grönblad" userId="aa8fb26c38a82c60" providerId="Windows Live" clId="Web-{2BB9C347-140F-4664-B95B-D1AD8A3F7FC3}"/>
    <pc:docChg chg="modSld">
      <pc:chgData name="Martin Grönblad" userId="aa8fb26c38a82c60" providerId="Windows Live" clId="Web-{2BB9C347-140F-4664-B95B-D1AD8A3F7FC3}" dt="2024-09-16T18:17:35.211" v="60" actId="20577"/>
      <pc:docMkLst>
        <pc:docMk/>
      </pc:docMkLst>
      <pc:sldChg chg="modSp">
        <pc:chgData name="Martin Grönblad" userId="aa8fb26c38a82c60" providerId="Windows Live" clId="Web-{2BB9C347-140F-4664-B95B-D1AD8A3F7FC3}" dt="2024-09-16T18:17:35.211" v="60" actId="20577"/>
        <pc:sldMkLst>
          <pc:docMk/>
          <pc:sldMk cId="840798209" sldId="269"/>
        </pc:sldMkLst>
        <pc:spChg chg="mod">
          <ac:chgData name="Martin Grönblad" userId="aa8fb26c38a82c60" providerId="Windows Live" clId="Web-{2BB9C347-140F-4664-B95B-D1AD8A3F7FC3}" dt="2024-09-16T18:17:35.211" v="60" actId="20577"/>
          <ac:spMkLst>
            <pc:docMk/>
            <pc:sldMk cId="840798209" sldId="269"/>
            <ac:spMk id="3" creationId="{C760D085-0F53-44E7-8157-594AA0678310}"/>
          </ac:spMkLst>
        </pc:spChg>
      </pc:sldChg>
      <pc:sldChg chg="modSp">
        <pc:chgData name="Martin Grönblad" userId="aa8fb26c38a82c60" providerId="Windows Live" clId="Web-{2BB9C347-140F-4664-B95B-D1AD8A3F7FC3}" dt="2024-09-16T18:16:40.866" v="52" actId="20577"/>
        <pc:sldMkLst>
          <pc:docMk/>
          <pc:sldMk cId="199141900" sldId="270"/>
        </pc:sldMkLst>
        <pc:spChg chg="mod">
          <ac:chgData name="Martin Grönblad" userId="aa8fb26c38a82c60" providerId="Windows Live" clId="Web-{2BB9C347-140F-4664-B95B-D1AD8A3F7FC3}" dt="2024-09-16T18:16:40.866" v="52" actId="20577"/>
          <ac:spMkLst>
            <pc:docMk/>
            <pc:sldMk cId="199141900" sldId="270"/>
            <ac:spMk id="3" creationId="{E532E250-9228-4784-AFC0-6C4ADE7660D4}"/>
          </ac:spMkLst>
        </pc:spChg>
      </pc:sldChg>
    </pc:docChg>
  </pc:docChgLst>
  <pc:docChgLst>
    <pc:chgData name="Martin Grönblad" userId="aa8fb26c38a82c60" providerId="Windows Live" clId="Web-{3CA395BA-60FD-400B-9935-33CD4D235A99}"/>
    <pc:docChg chg="addSld delSld">
      <pc:chgData name="Martin Grönblad" userId="aa8fb26c38a82c60" providerId="Windows Live" clId="Web-{3CA395BA-60FD-400B-9935-33CD4D235A99}" dt="2024-08-29T07:22:33.232" v="1"/>
      <pc:docMkLst>
        <pc:docMk/>
      </pc:docMkLst>
      <pc:sldChg chg="del">
        <pc:chgData name="Martin Grönblad" userId="aa8fb26c38a82c60" providerId="Windows Live" clId="Web-{3CA395BA-60FD-400B-9935-33CD4D235A99}" dt="2024-08-29T07:22:33.232" v="1"/>
        <pc:sldMkLst>
          <pc:docMk/>
          <pc:sldMk cId="2649238103" sldId="273"/>
        </pc:sldMkLst>
      </pc:sldChg>
      <pc:sldChg chg="add">
        <pc:chgData name="Martin Grönblad" userId="aa8fb26c38a82c60" providerId="Windows Live" clId="Web-{3CA395BA-60FD-400B-9935-33CD4D235A99}" dt="2024-08-29T07:22:28.763" v="0"/>
        <pc:sldMkLst>
          <pc:docMk/>
          <pc:sldMk cId="1322138598" sldId="274"/>
        </pc:sldMkLst>
      </pc:sldChg>
    </pc:docChg>
  </pc:docChgLst>
  <pc:docChgLst>
    <pc:chgData name="Caroline Berg" userId="1fdfc9344f8ddded" providerId="Windows Live" clId="Web-{8424DBA8-4CD3-4547-A559-28ACCB928131}"/>
    <pc:docChg chg="modSld">
      <pc:chgData name="Caroline Berg" userId="1fdfc9344f8ddded" providerId="Windows Live" clId="Web-{8424DBA8-4CD3-4547-A559-28ACCB928131}" dt="2024-08-29T11:55:50.086" v="2" actId="1076"/>
      <pc:docMkLst>
        <pc:docMk/>
      </pc:docMkLst>
      <pc:sldChg chg="addSp modSp">
        <pc:chgData name="Caroline Berg" userId="1fdfc9344f8ddded" providerId="Windows Live" clId="Web-{8424DBA8-4CD3-4547-A559-28ACCB928131}" dt="2024-08-29T11:55:50.086" v="2" actId="1076"/>
        <pc:sldMkLst>
          <pc:docMk/>
          <pc:sldMk cId="2045443493" sldId="276"/>
        </pc:sldMkLst>
        <pc:picChg chg="add mod">
          <ac:chgData name="Caroline Berg" userId="1fdfc9344f8ddded" providerId="Windows Live" clId="Web-{8424DBA8-4CD3-4547-A559-28ACCB928131}" dt="2024-08-29T11:55:50.086" v="2" actId="1076"/>
          <ac:picMkLst>
            <pc:docMk/>
            <pc:sldMk cId="2045443493" sldId="276"/>
            <ac:picMk id="3" creationId="{B88F423F-7F2A-2D57-AB5A-2E25C25ACC1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03186-90CC-49DE-B1B7-13EED56523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B743CBC0-3A4D-4377-AAEA-3CF3B9E13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4E4EADFF-C758-4CA3-AABC-A80FBD94658E}"/>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5" name="Footer Placeholder 4">
            <a:extLst>
              <a:ext uri="{FF2B5EF4-FFF2-40B4-BE49-F238E27FC236}">
                <a16:creationId xmlns:a16="http://schemas.microsoft.com/office/drawing/2014/main" id="{DA87CA18-CDDE-4775-B03E-2637DECBB60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C1CA627E-CC2F-4040-8C47-B59A1C4FA159}"/>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181655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FC881-F374-4338-A07D-E0DA3AE28E62}"/>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63A04403-AD78-456D-A886-11D490E6C7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00154429-F477-4DB2-AF66-D27B3003AEF4}"/>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5" name="Footer Placeholder 4">
            <a:extLst>
              <a:ext uri="{FF2B5EF4-FFF2-40B4-BE49-F238E27FC236}">
                <a16:creationId xmlns:a16="http://schemas.microsoft.com/office/drawing/2014/main" id="{97E5B7AD-0F1B-4BC5-83F3-665BE6C7D201}"/>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74FBAFD-0940-48AB-80C2-E10CA6B81186}"/>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3282198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D472D8-1E71-4E74-8D7D-7D7AD5E25E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1D065BAF-3A7F-4C19-8AA4-88B075FB97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79BBA270-DAC8-4382-AA3A-BFAE605A3C90}"/>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5" name="Footer Placeholder 4">
            <a:extLst>
              <a:ext uri="{FF2B5EF4-FFF2-40B4-BE49-F238E27FC236}">
                <a16:creationId xmlns:a16="http://schemas.microsoft.com/office/drawing/2014/main" id="{C84393A7-6920-4310-8C49-64DED7C00AD5}"/>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5AF78DF-3102-4E23-A6A3-DF40E1455748}"/>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49036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8305E-C0A4-44D8-ADC6-DA1DCEA67741}"/>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853DC431-0FDA-4A39-BED1-FCC84F0562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2F8C3C02-3392-4E39-89E3-E635A409E434}"/>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5" name="Footer Placeholder 4">
            <a:extLst>
              <a:ext uri="{FF2B5EF4-FFF2-40B4-BE49-F238E27FC236}">
                <a16:creationId xmlns:a16="http://schemas.microsoft.com/office/drawing/2014/main" id="{A516FEFA-9E1A-4A9B-A149-E84F27B1F41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D3CF5C1-329C-48B8-8397-EA18D9B2E6C2}"/>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2885779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1BD8E-857F-4C3D-939D-DE8A3A03FB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B62A15F4-FED1-4553-A1E3-127663BD51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2A8679-EEB5-42A6-B1B8-9A83ED113C47}"/>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5" name="Footer Placeholder 4">
            <a:extLst>
              <a:ext uri="{FF2B5EF4-FFF2-40B4-BE49-F238E27FC236}">
                <a16:creationId xmlns:a16="http://schemas.microsoft.com/office/drawing/2014/main" id="{77D413C3-0A75-47AB-BB38-1107BB3EF58D}"/>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B078A69-2C7A-4FE2-BB70-4AD3D92FEE23}"/>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120143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798B4-768C-4BFD-9303-71291C16509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D9CEFB37-1512-49AB-A5E7-C35DD22D23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65AC3ED4-BEBB-4F1B-A957-1501F578DA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330F5569-DF2B-4875-9715-532AA06BCDD4}"/>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6" name="Footer Placeholder 5">
            <a:extLst>
              <a:ext uri="{FF2B5EF4-FFF2-40B4-BE49-F238E27FC236}">
                <a16:creationId xmlns:a16="http://schemas.microsoft.com/office/drawing/2014/main" id="{C46454F0-7A91-4AC0-9C53-DBE5B3E62F6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96A2F27A-ACE6-488C-A51D-59E05A7EF1DB}"/>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138985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4F99B-F1FE-482A-8BF2-CF2B8C5F366F}"/>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8D7BEFC3-E0BA-4338-80F2-0743C9A8DB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5B1B9B-EE78-4C01-AEFB-F389F951CE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11E9E635-BF5D-49F0-9C89-85ED8A4373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5DE3BF-3A62-4978-866A-050FA076F2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6BA67C06-273C-4E5D-B212-25CE78A56C73}"/>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8" name="Footer Placeholder 7">
            <a:extLst>
              <a:ext uri="{FF2B5EF4-FFF2-40B4-BE49-F238E27FC236}">
                <a16:creationId xmlns:a16="http://schemas.microsoft.com/office/drawing/2014/main" id="{5142BD4C-4EAE-49E9-B300-D3D389D02ECE}"/>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D08C1D7B-925F-4903-A90E-90703F67309F}"/>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1802783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01EFB-9AC3-4F35-9F65-8C8168E715F9}"/>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29CF16BC-80E1-4AC0-A854-2D990F0E13A1}"/>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4" name="Footer Placeholder 3">
            <a:extLst>
              <a:ext uri="{FF2B5EF4-FFF2-40B4-BE49-F238E27FC236}">
                <a16:creationId xmlns:a16="http://schemas.microsoft.com/office/drawing/2014/main" id="{08265A89-332A-4ECD-B715-B91B27033F17}"/>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2CF95CB8-C085-4A2F-8E95-A1558058F340}"/>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450225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932C6B-FF16-45D9-8267-9479847C03AB}"/>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3" name="Footer Placeholder 2">
            <a:extLst>
              <a:ext uri="{FF2B5EF4-FFF2-40B4-BE49-F238E27FC236}">
                <a16:creationId xmlns:a16="http://schemas.microsoft.com/office/drawing/2014/main" id="{C14013A7-5743-4EDF-B9EA-97FC1B555F22}"/>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673C9C2D-7EAD-4E02-8152-012E89B7C2E0}"/>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2764101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FE1C2-719F-4D39-85C5-FB605E24A6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1793D81A-2496-4E3C-8A2C-C6076FE75F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FC30F35B-C1F5-4F1E-BDDE-F134698360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2B045B-1093-4915-9F48-E8BFEADFF15B}"/>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6" name="Footer Placeholder 5">
            <a:extLst>
              <a:ext uri="{FF2B5EF4-FFF2-40B4-BE49-F238E27FC236}">
                <a16:creationId xmlns:a16="http://schemas.microsoft.com/office/drawing/2014/main" id="{98601B5F-2568-4FE9-9EFD-5BD6269C042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0F999615-9CA8-464A-B92A-2B5A31B94920}"/>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2003016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AED9B-B53D-4F47-803C-D7A8FF0C24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5F7830FD-C1E7-49E2-B4DE-53C9C7C8A0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FE543EC7-8538-4ECA-9DC1-C0793DD72E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8B68CF-9603-4896-95D5-EB72F4B56DD4}"/>
              </a:ext>
            </a:extLst>
          </p:cNvPr>
          <p:cNvSpPr>
            <a:spLocks noGrp="1"/>
          </p:cNvSpPr>
          <p:nvPr>
            <p:ph type="dt" sz="half" idx="10"/>
          </p:nvPr>
        </p:nvSpPr>
        <p:spPr/>
        <p:txBody>
          <a:bodyPr/>
          <a:lstStyle/>
          <a:p>
            <a:fld id="{DDF1A208-4164-4146-B787-6B22A8FF7430}" type="datetimeFigureOut">
              <a:rPr lang="sv-SE" smtClean="0"/>
              <a:t>2024-09-22</a:t>
            </a:fld>
            <a:endParaRPr lang="sv-SE"/>
          </a:p>
        </p:txBody>
      </p:sp>
      <p:sp>
        <p:nvSpPr>
          <p:cNvPr id="6" name="Footer Placeholder 5">
            <a:extLst>
              <a:ext uri="{FF2B5EF4-FFF2-40B4-BE49-F238E27FC236}">
                <a16:creationId xmlns:a16="http://schemas.microsoft.com/office/drawing/2014/main" id="{D9DFD130-B09F-412B-9072-7CB94E1DC584}"/>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69B6E5ED-9512-4F05-A7CA-30205E76F9B9}"/>
              </a:ext>
            </a:extLst>
          </p:cNvPr>
          <p:cNvSpPr>
            <a:spLocks noGrp="1"/>
          </p:cNvSpPr>
          <p:nvPr>
            <p:ph type="sldNum" sz="quarter" idx="12"/>
          </p:nvPr>
        </p:nvSpPr>
        <p:spPr/>
        <p:txBody>
          <a:bodyPr/>
          <a:lstStyle/>
          <a:p>
            <a:fld id="{3F873B3F-9266-43AC-8A47-A3B6C8C8DA4F}" type="slidenum">
              <a:rPr lang="sv-SE" smtClean="0"/>
              <a:t>‹#›</a:t>
            </a:fld>
            <a:endParaRPr lang="sv-SE"/>
          </a:p>
        </p:txBody>
      </p:sp>
    </p:spTree>
    <p:extLst>
      <p:ext uri="{BB962C8B-B14F-4D97-AF65-F5344CB8AC3E}">
        <p14:creationId xmlns:p14="http://schemas.microsoft.com/office/powerpoint/2010/main" val="606757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714403-B591-4855-80EE-868F2C29D0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44D0B568-8BD2-43C0-9832-FBF1333801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655ACF83-1A79-4960-AFF8-8FD1853329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1A208-4164-4146-B787-6B22A8FF7430}" type="datetimeFigureOut">
              <a:rPr lang="sv-SE" smtClean="0"/>
              <a:t>2024-09-22</a:t>
            </a:fld>
            <a:endParaRPr lang="sv-SE"/>
          </a:p>
        </p:txBody>
      </p:sp>
      <p:sp>
        <p:nvSpPr>
          <p:cNvPr id="5" name="Footer Placeholder 4">
            <a:extLst>
              <a:ext uri="{FF2B5EF4-FFF2-40B4-BE49-F238E27FC236}">
                <a16:creationId xmlns:a16="http://schemas.microsoft.com/office/drawing/2014/main" id="{906A98D2-C836-4A74-8D85-9EAB7C2D77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64B8BE85-FF57-4AD6-AC3A-A02CF887C9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73B3F-9266-43AC-8A47-A3B6C8C8DA4F}" type="slidenum">
              <a:rPr lang="sv-SE" smtClean="0"/>
              <a:t>‹#›</a:t>
            </a:fld>
            <a:endParaRPr lang="sv-SE"/>
          </a:p>
        </p:txBody>
      </p:sp>
    </p:spTree>
    <p:extLst>
      <p:ext uri="{BB962C8B-B14F-4D97-AF65-F5344CB8AC3E}">
        <p14:creationId xmlns:p14="http://schemas.microsoft.com/office/powerpoint/2010/main" val="19500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154B8B-6C78-6CD8-186E-08E33BD315C7}"/>
              </a:ext>
            </a:extLst>
          </p:cNvPr>
          <p:cNvSpPr>
            <a:spLocks noGrp="1"/>
          </p:cNvSpPr>
          <p:nvPr>
            <p:ph type="title"/>
          </p:nvPr>
        </p:nvSpPr>
        <p:spPr>
          <a:xfrm>
            <a:off x="493734" y="1252385"/>
            <a:ext cx="5693079" cy="1732658"/>
          </a:xfrm>
        </p:spPr>
        <p:txBody>
          <a:bodyPr>
            <a:normAutofit/>
          </a:bodyPr>
          <a:lstStyle/>
          <a:p>
            <a:pPr algn="ctr"/>
            <a:r>
              <a:rPr lang="sv-SE" sz="5400" b="1" dirty="0">
                <a:ea typeface="Calibri Light"/>
                <a:cs typeface="Calibri Light"/>
              </a:rPr>
              <a:t>Föräldramöte U11</a:t>
            </a:r>
            <a:br>
              <a:rPr lang="sv-SE" sz="5400" b="1" dirty="0">
                <a:ea typeface="Calibri Light"/>
                <a:cs typeface="Calibri Light"/>
              </a:rPr>
            </a:br>
            <a:r>
              <a:rPr lang="sv-SE" sz="5400" b="1" dirty="0">
                <a:ea typeface="Calibri Light"/>
                <a:cs typeface="Calibri Light"/>
              </a:rPr>
              <a:t>22 september -24</a:t>
            </a:r>
          </a:p>
          <a:p>
            <a:endParaRPr lang="sv-SE">
              <a:ea typeface="Calibri Light"/>
              <a:cs typeface="Calibri Light"/>
            </a:endParaRPr>
          </a:p>
        </p:txBody>
      </p:sp>
      <p:pic>
        <p:nvPicPr>
          <p:cNvPr id="5" name="Bildobjekt 5" descr="En bild som visar text, clipart&#10;&#10;Automatiskt genererad beskrivning">
            <a:extLst>
              <a:ext uri="{FF2B5EF4-FFF2-40B4-BE49-F238E27FC236}">
                <a16:creationId xmlns:a16="http://schemas.microsoft.com/office/drawing/2014/main" id="{F6DC0CC2-B452-8D17-96D5-62A77766A648}"/>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pic>
        <p:nvPicPr>
          <p:cNvPr id="3" name="Bildobjekt 2" descr="En bild som visar klädsel, person, hockey, posera&#10;&#10;Automatiskt genererad beskrivning">
            <a:extLst>
              <a:ext uri="{FF2B5EF4-FFF2-40B4-BE49-F238E27FC236}">
                <a16:creationId xmlns:a16="http://schemas.microsoft.com/office/drawing/2014/main" id="{B88F423F-7F2A-2D57-AB5A-2E25C25ACC1F}"/>
              </a:ext>
            </a:extLst>
          </p:cNvPr>
          <p:cNvPicPr>
            <a:picLocks noChangeAspect="1"/>
          </p:cNvPicPr>
          <p:nvPr/>
        </p:nvPicPr>
        <p:blipFill>
          <a:blip r:embed="rId3"/>
          <a:stretch>
            <a:fillRect/>
          </a:stretch>
        </p:blipFill>
        <p:spPr>
          <a:xfrm>
            <a:off x="1111314" y="2750916"/>
            <a:ext cx="4452109" cy="3024851"/>
          </a:xfrm>
          <a:prstGeom prst="rect">
            <a:avLst/>
          </a:prstGeom>
        </p:spPr>
      </p:pic>
    </p:spTree>
    <p:extLst>
      <p:ext uri="{BB962C8B-B14F-4D97-AF65-F5344CB8AC3E}">
        <p14:creationId xmlns:p14="http://schemas.microsoft.com/office/powerpoint/2010/main" val="2045443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E5D98BD-F077-F17A-DD0A-F70DACF05654}"/>
              </a:ext>
            </a:extLst>
          </p:cNvPr>
          <p:cNvSpPr/>
          <p:nvPr/>
        </p:nvSpPr>
        <p:spPr>
          <a:xfrm>
            <a:off x="8649730" y="0"/>
            <a:ext cx="3542269" cy="6857999"/>
          </a:xfrm>
          <a:prstGeom prst="rect">
            <a:avLst/>
          </a:prstGeom>
          <a:solidFill>
            <a:srgbClr val="26323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Picture 4" descr="A logo with a black background&#10;&#10;Description automatically generated">
            <a:extLst>
              <a:ext uri="{FF2B5EF4-FFF2-40B4-BE49-F238E27FC236}">
                <a16:creationId xmlns:a16="http://schemas.microsoft.com/office/drawing/2014/main" id="{75413260-7D11-19D0-07D8-6966594FF1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8150" y="3425365"/>
            <a:ext cx="3836453" cy="3826156"/>
          </a:xfrm>
          <a:prstGeom prst="rect">
            <a:avLst/>
          </a:prstGeom>
        </p:spPr>
      </p:pic>
      <p:sp>
        <p:nvSpPr>
          <p:cNvPr id="4" name="TextBox 3">
            <a:extLst>
              <a:ext uri="{FF2B5EF4-FFF2-40B4-BE49-F238E27FC236}">
                <a16:creationId xmlns:a16="http://schemas.microsoft.com/office/drawing/2014/main" id="{3FBC001C-7571-68DE-A526-4292BC563BDC}"/>
              </a:ext>
            </a:extLst>
          </p:cNvPr>
          <p:cNvSpPr txBox="1"/>
          <p:nvPr/>
        </p:nvSpPr>
        <p:spPr>
          <a:xfrm>
            <a:off x="438627" y="573249"/>
            <a:ext cx="8135992" cy="6924973"/>
          </a:xfrm>
          <a:prstGeom prst="rect">
            <a:avLst/>
          </a:prstGeom>
          <a:noFill/>
        </p:spPr>
        <p:txBody>
          <a:bodyPr wrap="square" lIns="91440" tIns="45720" rIns="91440" bIns="45720" rtlCol="0" anchor="t">
            <a:spAutoFit/>
          </a:bodyPr>
          <a:lstStyle/>
          <a:p>
            <a:pPr marL="342900" indent="-342900">
              <a:buFont typeface="Wingdings" panose="05000000000000000000" pitchFamily="2" charset="2"/>
              <a:buChar char="Ø"/>
            </a:pPr>
            <a:r>
              <a:rPr lang="sv-SE" sz="2400"/>
              <a:t>Visar respekt mot alla</a:t>
            </a:r>
            <a:endParaRPr lang="sv-SE" sz="2400">
              <a:ea typeface="Calibri"/>
              <a:cs typeface="Calibri"/>
            </a:endParaRPr>
          </a:p>
          <a:p>
            <a:pPr marL="800100" lvl="1" indent="-342900">
              <a:buFont typeface="Arial" panose="020B0604020202020204" pitchFamily="34" charset="0"/>
              <a:buChar char="•"/>
            </a:pPr>
            <a:r>
              <a:rPr lang="sv-SE"/>
              <a:t>Vi tackar motståndare, domare och publik efter match oavsett resultat</a:t>
            </a:r>
            <a:endParaRPr lang="sv-SE">
              <a:ea typeface="Calibri"/>
              <a:cs typeface="Calibri"/>
            </a:endParaRPr>
          </a:p>
          <a:p>
            <a:pPr marL="800100" lvl="1" indent="-342900">
              <a:buFont typeface="Arial" panose="020B0604020202020204" pitchFamily="34" charset="0"/>
              <a:buChar char="•"/>
            </a:pPr>
            <a:r>
              <a:rPr lang="sv-SE"/>
              <a:t>Vi behandlar andra som vi själva vill bli behandlade</a:t>
            </a:r>
            <a:endParaRPr lang="sv-SE">
              <a:ea typeface="Calibri"/>
              <a:cs typeface="Calibri"/>
            </a:endParaRPr>
          </a:p>
          <a:p>
            <a:pPr marL="800100" lvl="1" indent="-342900">
              <a:buFont typeface="Arial" panose="020B0604020202020204" pitchFamily="34" charset="0"/>
              <a:buChar char="•"/>
            </a:pPr>
            <a:r>
              <a:rPr lang="sv-SE"/>
              <a:t>Vi accepterar att motståndare/domare ibland gör fel…   </a:t>
            </a:r>
            <a:endParaRPr lang="sv-SE">
              <a:ea typeface="Calibri"/>
              <a:cs typeface="Calibri"/>
            </a:endParaRPr>
          </a:p>
          <a:p>
            <a:pPr lvl="1"/>
            <a:endParaRPr lang="sv-SE" sz="2400">
              <a:ea typeface="Calibri"/>
              <a:cs typeface="Calibri"/>
            </a:endParaRPr>
          </a:p>
          <a:p>
            <a:pPr marL="342900" indent="-342900">
              <a:buFont typeface="Wingdings" panose="05000000000000000000" pitchFamily="2" charset="2"/>
              <a:buChar char="Ø"/>
            </a:pPr>
            <a:r>
              <a:rPr lang="sv-SE" sz="2400"/>
              <a:t>Har ordning och reda</a:t>
            </a:r>
            <a:endParaRPr lang="sv-SE" sz="2400">
              <a:ea typeface="Calibri"/>
              <a:cs typeface="Calibri"/>
            </a:endParaRPr>
          </a:p>
          <a:p>
            <a:pPr marL="800100" lvl="1" indent="-342900">
              <a:buFont typeface="Arial" panose="020B0604020202020204" pitchFamily="34" charset="0"/>
              <a:buChar char="•"/>
            </a:pPr>
            <a:r>
              <a:rPr lang="sv-SE"/>
              <a:t>Vi kastar inte t.ex. tejp/is/vatten i omklädningsrummet</a:t>
            </a:r>
            <a:endParaRPr lang="sv-SE">
              <a:ea typeface="Calibri"/>
              <a:cs typeface="Calibri"/>
            </a:endParaRPr>
          </a:p>
          <a:p>
            <a:pPr marL="800100" lvl="1" indent="-342900">
              <a:buFont typeface="Arial" panose="020B0604020202020204" pitchFamily="34" charset="0"/>
              <a:buChar char="•"/>
            </a:pPr>
            <a:r>
              <a:rPr lang="sv-SE"/>
              <a:t>Vi håller ordning på lagets material och vår utrustning samt håller rent på vår plats</a:t>
            </a:r>
            <a:endParaRPr lang="sv-SE">
              <a:ea typeface="Calibri"/>
              <a:cs typeface="Calibri"/>
            </a:endParaRPr>
          </a:p>
          <a:p>
            <a:pPr marL="800100" lvl="1" indent="-342900">
              <a:buFont typeface="Arial" panose="020B0604020202020204" pitchFamily="34" charset="0"/>
              <a:buChar char="•"/>
            </a:pPr>
            <a:r>
              <a:rPr lang="sv-SE"/>
              <a:t>Vi använder inte mobiltelefon i omklädningsrummet</a:t>
            </a:r>
            <a:endParaRPr lang="sv-SE">
              <a:ea typeface="Calibri"/>
              <a:cs typeface="Calibri"/>
            </a:endParaRPr>
          </a:p>
          <a:p>
            <a:pPr marL="800100" lvl="1" indent="-342900">
              <a:buFont typeface="Arial" panose="020B0604020202020204" pitchFamily="34" charset="0"/>
              <a:buChar char="•"/>
            </a:pPr>
            <a:r>
              <a:rPr lang="sv-SE"/>
              <a:t>Vi duschar tillsammans efter träningen</a:t>
            </a:r>
            <a:endParaRPr lang="sv-SE">
              <a:ea typeface="Calibri"/>
              <a:cs typeface="Calibri"/>
            </a:endParaRPr>
          </a:p>
          <a:p>
            <a:pPr marL="800100" lvl="1" indent="-342900">
              <a:buFont typeface="Arial" panose="020B0604020202020204" pitchFamily="34" charset="0"/>
              <a:buChar char="•"/>
            </a:pPr>
            <a:r>
              <a:rPr lang="sv-SE"/>
              <a:t>Vi använder inte fult språk</a:t>
            </a:r>
            <a:endParaRPr lang="sv-SE">
              <a:ea typeface="Calibri"/>
              <a:cs typeface="Calibri"/>
            </a:endParaRPr>
          </a:p>
          <a:p>
            <a:pPr marL="800100" lvl="1" indent="-342900">
              <a:buFont typeface="Wingdings" panose="05000000000000000000" pitchFamily="2" charset="2"/>
              <a:buChar char="Ø"/>
            </a:pPr>
            <a:endParaRPr lang="sv-SE" sz="2400">
              <a:ea typeface="Calibri"/>
              <a:cs typeface="Calibri"/>
            </a:endParaRPr>
          </a:p>
          <a:p>
            <a:pPr marL="342900" indent="-342900">
              <a:buFont typeface="Wingdings" panose="05000000000000000000" pitchFamily="2" charset="2"/>
              <a:buChar char="Ø"/>
            </a:pPr>
            <a:r>
              <a:rPr lang="sv-SE" sz="2400"/>
              <a:t>Spelar hårt men spelar schyst! </a:t>
            </a:r>
            <a:endParaRPr lang="sv-SE" sz="2400">
              <a:ea typeface="Calibri"/>
              <a:cs typeface="Calibri"/>
            </a:endParaRPr>
          </a:p>
          <a:p>
            <a:pPr marL="800100" lvl="1" indent="-342900">
              <a:buFont typeface="Arial" panose="020B0604020202020204" pitchFamily="34" charset="0"/>
              <a:buChar char="•"/>
            </a:pPr>
            <a:r>
              <a:rPr lang="sv-SE"/>
              <a:t>Vi ger alltid 100% på träningar och matcher</a:t>
            </a:r>
            <a:endParaRPr lang="sv-SE">
              <a:ea typeface="Calibri"/>
              <a:cs typeface="Calibri"/>
            </a:endParaRPr>
          </a:p>
          <a:p>
            <a:pPr marL="800100" lvl="1" indent="-342900">
              <a:buFont typeface="Arial" panose="020B0604020202020204" pitchFamily="34" charset="0"/>
              <a:buChar char="•"/>
            </a:pPr>
            <a:r>
              <a:rPr lang="sv-SE"/>
              <a:t>Vi tävlar mot oss själva och mot andra för att utvecklas tillsammans</a:t>
            </a:r>
            <a:endParaRPr lang="sv-SE">
              <a:ea typeface="Calibri"/>
              <a:cs typeface="Calibri"/>
            </a:endParaRPr>
          </a:p>
          <a:p>
            <a:pPr marL="342900" indent="-342900">
              <a:buFont typeface="Wingdings" panose="05000000000000000000" pitchFamily="2" charset="2"/>
              <a:buChar char="Ø"/>
            </a:pPr>
            <a:endParaRPr lang="sv-SE" sz="2400">
              <a:ea typeface="Calibri"/>
              <a:cs typeface="Calibri"/>
            </a:endParaRPr>
          </a:p>
          <a:p>
            <a:pPr marL="342900" indent="-342900">
              <a:buFont typeface="Wingdings" panose="05000000000000000000" pitchFamily="2" charset="2"/>
              <a:buChar char="Ø"/>
            </a:pPr>
            <a:r>
              <a:rPr lang="sv-SE" sz="2400"/>
              <a:t>Gör det tillsammans!</a:t>
            </a:r>
            <a:endParaRPr lang="sv-SE" sz="2400">
              <a:ea typeface="Calibri"/>
              <a:cs typeface="Calibri"/>
            </a:endParaRPr>
          </a:p>
          <a:p>
            <a:pPr marL="800100" lvl="1" indent="-342900">
              <a:buFont typeface="Arial" panose="020B0604020202020204" pitchFamily="34" charset="0"/>
              <a:buChar char="•"/>
            </a:pPr>
            <a:r>
              <a:rPr lang="sv-SE"/>
              <a:t>Vi hjälps åt att skapa bra miljö för att utvecklas och ha roligt tillsammans</a:t>
            </a:r>
            <a:endParaRPr lang="sv-SE">
              <a:ea typeface="Calibri"/>
              <a:cs typeface="Calibri"/>
            </a:endParaRPr>
          </a:p>
          <a:p>
            <a:pPr marL="800100" lvl="1" indent="-342900">
              <a:buFont typeface="Arial" panose="020B0604020202020204" pitchFamily="34" charset="0"/>
              <a:buChar char="•"/>
            </a:pPr>
            <a:r>
              <a:rPr lang="sv-SE"/>
              <a:t>Vi sätter alltid LAGET före JAGET</a:t>
            </a:r>
            <a:endParaRPr lang="sv-SE">
              <a:ea typeface="Calibri"/>
              <a:cs typeface="Calibri"/>
            </a:endParaRPr>
          </a:p>
          <a:p>
            <a:pPr lvl="1"/>
            <a:endParaRPr lang="sv-SE">
              <a:ea typeface="Calibri"/>
              <a:cs typeface="Calibri"/>
            </a:endParaRPr>
          </a:p>
          <a:p>
            <a:endParaRPr lang="sv-SE" sz="2400">
              <a:ea typeface="Calibri"/>
              <a:cs typeface="Calibri"/>
            </a:endParaRPr>
          </a:p>
        </p:txBody>
      </p:sp>
      <p:sp>
        <p:nvSpPr>
          <p:cNvPr id="6" name="TextBox 5">
            <a:extLst>
              <a:ext uri="{FF2B5EF4-FFF2-40B4-BE49-F238E27FC236}">
                <a16:creationId xmlns:a16="http://schemas.microsoft.com/office/drawing/2014/main" id="{C75D3EC4-E190-9A62-FBB1-F269E1F6E93B}"/>
              </a:ext>
            </a:extLst>
          </p:cNvPr>
          <p:cNvSpPr txBox="1"/>
          <p:nvPr/>
        </p:nvSpPr>
        <p:spPr>
          <a:xfrm>
            <a:off x="117763" y="-11526"/>
            <a:ext cx="2272698" cy="584775"/>
          </a:xfrm>
          <a:prstGeom prst="rect">
            <a:avLst/>
          </a:prstGeom>
          <a:noFill/>
        </p:spPr>
        <p:txBody>
          <a:bodyPr wrap="square" lIns="91440" tIns="45720" rIns="91440" bIns="45720" rtlCol="0" anchor="t">
            <a:spAutoFit/>
          </a:bodyPr>
          <a:lstStyle/>
          <a:p>
            <a:pPr algn="ctr"/>
            <a:r>
              <a:rPr lang="en-US" sz="3200"/>
              <a:t>Team 14</a:t>
            </a:r>
            <a:endParaRPr lang="sv-SE" sz="3200">
              <a:ea typeface="Calibri"/>
              <a:cs typeface="Calibri"/>
            </a:endParaRPr>
          </a:p>
        </p:txBody>
      </p:sp>
      <p:pic>
        <p:nvPicPr>
          <p:cNvPr id="8" name="Bildobjekt 7" descr="Sundsvall Hockeys värdegrund är ett fundament för verksamheten. - Target Aid">
            <a:extLst>
              <a:ext uri="{FF2B5EF4-FFF2-40B4-BE49-F238E27FC236}">
                <a16:creationId xmlns:a16="http://schemas.microsoft.com/office/drawing/2014/main" id="{AAC9CA45-68CE-C34F-8C8E-F7B48C5571E1}"/>
              </a:ext>
            </a:extLst>
          </p:cNvPr>
          <p:cNvPicPr>
            <a:picLocks noChangeAspect="1"/>
          </p:cNvPicPr>
          <p:nvPr/>
        </p:nvPicPr>
        <p:blipFill>
          <a:blip r:embed="rId3"/>
          <a:stretch>
            <a:fillRect/>
          </a:stretch>
        </p:blipFill>
        <p:spPr>
          <a:xfrm>
            <a:off x="8647672" y="-2678"/>
            <a:ext cx="3546386" cy="1725002"/>
          </a:xfrm>
          <a:prstGeom prst="rect">
            <a:avLst/>
          </a:prstGeom>
        </p:spPr>
      </p:pic>
    </p:spTree>
    <p:extLst>
      <p:ext uri="{BB962C8B-B14F-4D97-AF65-F5344CB8AC3E}">
        <p14:creationId xmlns:p14="http://schemas.microsoft.com/office/powerpoint/2010/main" val="1322138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56C5F37-E10B-B736-97CA-C3CD86940BA3}"/>
              </a:ext>
            </a:extLst>
          </p:cNvPr>
          <p:cNvPicPr>
            <a:picLocks noChangeAspect="1"/>
          </p:cNvPicPr>
          <p:nvPr/>
        </p:nvPicPr>
        <p:blipFill>
          <a:blip r:embed="rId2"/>
          <a:stretch>
            <a:fillRect/>
          </a:stretch>
        </p:blipFill>
        <p:spPr>
          <a:xfrm>
            <a:off x="6788283" y="3175765"/>
            <a:ext cx="2480442" cy="3529134"/>
          </a:xfrm>
          <a:prstGeom prst="rect">
            <a:avLst/>
          </a:prstGeom>
        </p:spPr>
      </p:pic>
      <p:sp>
        <p:nvSpPr>
          <p:cNvPr id="2" name="Rubrik 1">
            <a:extLst>
              <a:ext uri="{FF2B5EF4-FFF2-40B4-BE49-F238E27FC236}">
                <a16:creationId xmlns:a16="http://schemas.microsoft.com/office/drawing/2014/main" id="{917C25FC-4BED-49C1-A697-FE8A846213BC}"/>
              </a:ext>
            </a:extLst>
          </p:cNvPr>
          <p:cNvSpPr>
            <a:spLocks noGrp="1"/>
          </p:cNvSpPr>
          <p:nvPr>
            <p:ph type="title"/>
          </p:nvPr>
        </p:nvSpPr>
        <p:spPr>
          <a:xfrm>
            <a:off x="1612900" y="952500"/>
            <a:ext cx="5168900" cy="1373189"/>
          </a:xfrm>
        </p:spPr>
        <p:txBody>
          <a:bodyPr>
            <a:normAutofit/>
          </a:bodyPr>
          <a:lstStyle/>
          <a:p>
            <a:r>
              <a:rPr lang="sv-SE" sz="2800" b="1"/>
              <a:t>Säsong 24/25 </a:t>
            </a:r>
          </a:p>
        </p:txBody>
      </p:sp>
      <p:sp>
        <p:nvSpPr>
          <p:cNvPr id="3" name="Platshållare för innehåll 2">
            <a:extLst>
              <a:ext uri="{FF2B5EF4-FFF2-40B4-BE49-F238E27FC236}">
                <a16:creationId xmlns:a16="http://schemas.microsoft.com/office/drawing/2014/main" id="{D4E20F74-E2F8-4C93-BD72-349BE72A3B30}"/>
              </a:ext>
            </a:extLst>
          </p:cNvPr>
          <p:cNvSpPr>
            <a:spLocks noGrp="1"/>
          </p:cNvSpPr>
          <p:nvPr>
            <p:ph idx="1"/>
          </p:nvPr>
        </p:nvSpPr>
        <p:spPr>
          <a:xfrm>
            <a:off x="426720" y="3114040"/>
            <a:ext cx="7224382" cy="3317240"/>
          </a:xfrm>
        </p:spPr>
        <p:txBody>
          <a:bodyPr vert="horz" lIns="91440" tIns="45720" rIns="91440" bIns="45720" rtlCol="0" anchor="t">
            <a:normAutofit/>
          </a:bodyPr>
          <a:lstStyle/>
          <a:p>
            <a:pPr marL="285750" indent="-285750"/>
            <a:r>
              <a:rPr lang="en-US" sz="1800" dirty="0" err="1">
                <a:ea typeface="Calibri"/>
                <a:cs typeface="Calibri"/>
              </a:rPr>
              <a:t>Uppstartsdag</a:t>
            </a:r>
            <a:r>
              <a:rPr lang="en-US" sz="1800" dirty="0">
                <a:ea typeface="Calibri"/>
                <a:cs typeface="Calibri"/>
              </a:rPr>
              <a:t> 28:e September</a:t>
            </a:r>
            <a:endParaRPr lang="en-US" sz="1800" dirty="0"/>
          </a:p>
          <a:p>
            <a:pPr marL="285750" indent="-285750">
              <a:buFont typeface="Arial" panose="020B0604020202020204" pitchFamily="34" charset="0"/>
              <a:buChar char="•"/>
            </a:pPr>
            <a:r>
              <a:rPr lang="en-US" sz="1800" dirty="0" err="1"/>
              <a:t>Träningar</a:t>
            </a:r>
            <a:endParaRPr lang="en-US" sz="1800" dirty="0" err="1">
              <a:ea typeface="Calibri"/>
              <a:cs typeface="Calibri"/>
            </a:endParaRPr>
          </a:p>
          <a:p>
            <a:pPr marL="742950" lvl="1" indent="-285750">
              <a:buFont typeface="Arial" panose="020B0604020202020204" pitchFamily="34" charset="0"/>
              <a:buChar char="•"/>
            </a:pPr>
            <a:r>
              <a:rPr lang="en-US" sz="1600" dirty="0"/>
              <a:t>Tre </a:t>
            </a:r>
            <a:r>
              <a:rPr lang="en-US" sz="1600" dirty="0" err="1"/>
              <a:t>ispass</a:t>
            </a:r>
            <a:r>
              <a:rPr lang="en-US" sz="1600" dirty="0"/>
              <a:t> (</a:t>
            </a:r>
            <a:r>
              <a:rPr lang="en-US" sz="1600" dirty="0" err="1"/>
              <a:t>Tisdag</a:t>
            </a:r>
            <a:r>
              <a:rPr lang="en-US" sz="1600" dirty="0"/>
              <a:t> 16:00-17:00, </a:t>
            </a:r>
            <a:r>
              <a:rPr lang="en-US" sz="1600" dirty="0" err="1"/>
              <a:t>Fredag</a:t>
            </a:r>
            <a:r>
              <a:rPr lang="en-US" sz="1600" dirty="0"/>
              <a:t> 15:45-17:00, </a:t>
            </a:r>
            <a:r>
              <a:rPr lang="en-US" sz="1600" dirty="0" err="1"/>
              <a:t>Lördag</a:t>
            </a:r>
            <a:r>
              <a:rPr lang="en-US" sz="1600" dirty="0"/>
              <a:t> 12:15-13:15)</a:t>
            </a:r>
            <a:endParaRPr lang="en-US" sz="1600" dirty="0">
              <a:ea typeface="Calibri"/>
              <a:cs typeface="Calibri"/>
            </a:endParaRPr>
          </a:p>
          <a:p>
            <a:pPr marL="742950" lvl="1" indent="-285750">
              <a:buFont typeface="Arial" panose="020B0604020202020204" pitchFamily="34" charset="0"/>
              <a:buChar char="•"/>
            </a:pPr>
            <a:r>
              <a:rPr lang="en-US" sz="1600" dirty="0" err="1"/>
              <a:t>Två</a:t>
            </a:r>
            <a:r>
              <a:rPr lang="en-US" sz="1600" dirty="0"/>
              <a:t> </a:t>
            </a:r>
            <a:r>
              <a:rPr lang="en-US" sz="1600" dirty="0" err="1"/>
              <a:t>fys</a:t>
            </a:r>
            <a:r>
              <a:rPr lang="en-US" sz="1600" dirty="0"/>
              <a:t>/off-</a:t>
            </a:r>
            <a:r>
              <a:rPr lang="en-US" sz="1600" dirty="0" err="1"/>
              <a:t>icepass</a:t>
            </a:r>
            <a:r>
              <a:rPr lang="en-US" sz="1600" dirty="0"/>
              <a:t> (</a:t>
            </a:r>
            <a:r>
              <a:rPr lang="en-US" sz="1600" dirty="0" err="1"/>
              <a:t>Tisdag</a:t>
            </a:r>
            <a:r>
              <a:rPr lang="en-US" sz="1600" dirty="0"/>
              <a:t> 17:15-17:45, </a:t>
            </a:r>
            <a:r>
              <a:rPr lang="en-US" sz="1600" dirty="0" err="1"/>
              <a:t>Lördag</a:t>
            </a:r>
            <a:r>
              <a:rPr lang="en-US" sz="1600" dirty="0"/>
              <a:t> 11:00-11:45)</a:t>
            </a:r>
            <a:endParaRPr lang="en-US" sz="1800" dirty="0"/>
          </a:p>
          <a:p>
            <a:pPr marL="285750" indent="-285750"/>
            <a:r>
              <a:rPr lang="en-US" sz="1800" dirty="0" err="1"/>
              <a:t>Kortare</a:t>
            </a:r>
            <a:r>
              <a:rPr lang="en-US" sz="1800" dirty="0"/>
              <a:t> </a:t>
            </a:r>
            <a:r>
              <a:rPr lang="en-US" sz="1800" dirty="0" err="1"/>
              <a:t>teoripass</a:t>
            </a:r>
            <a:r>
              <a:rPr lang="en-US" sz="1800" dirty="0"/>
              <a:t> </a:t>
            </a:r>
            <a:r>
              <a:rPr lang="en-US" sz="1800" dirty="0" err="1"/>
              <a:t>någon</a:t>
            </a:r>
            <a:r>
              <a:rPr lang="en-US" sz="1800" dirty="0"/>
              <a:t> </a:t>
            </a:r>
            <a:r>
              <a:rPr lang="en-US" sz="1800" dirty="0" err="1"/>
              <a:t>gång</a:t>
            </a:r>
            <a:r>
              <a:rPr lang="en-US" sz="1800" dirty="0"/>
              <a:t> </a:t>
            </a:r>
            <a:r>
              <a:rPr lang="en-US" sz="1800" dirty="0" err="1"/>
              <a:t>i</a:t>
            </a:r>
            <a:r>
              <a:rPr lang="en-US" sz="1800" dirty="0"/>
              <a:t> </a:t>
            </a:r>
            <a:r>
              <a:rPr lang="en-US" sz="1800" dirty="0" err="1"/>
              <a:t>månaden</a:t>
            </a:r>
            <a:endParaRPr lang="en-US" sz="1800" dirty="0"/>
          </a:p>
          <a:p>
            <a:pPr marL="285750" indent="-285750"/>
            <a:r>
              <a:rPr lang="en-US" sz="1800" dirty="0" err="1"/>
              <a:t>Spelarsamtal</a:t>
            </a:r>
            <a:r>
              <a:rPr lang="en-US" sz="1800" dirty="0"/>
              <a:t> under </a:t>
            </a:r>
            <a:r>
              <a:rPr lang="en-US" sz="1800" dirty="0" err="1"/>
              <a:t>säsongen</a:t>
            </a:r>
            <a:endParaRPr lang="en-US" sz="1800" dirty="0"/>
          </a:p>
          <a:p>
            <a:pPr marL="285750" indent="-285750"/>
            <a:r>
              <a:rPr lang="en-US" sz="1800" dirty="0" err="1"/>
              <a:t>Extraträning</a:t>
            </a:r>
            <a:r>
              <a:rPr lang="en-US" sz="1800" dirty="0"/>
              <a:t> med </a:t>
            </a:r>
            <a:r>
              <a:rPr lang="en-US" sz="1800" dirty="0" err="1"/>
              <a:t>andra</a:t>
            </a:r>
            <a:r>
              <a:rPr lang="en-US" sz="1800" dirty="0"/>
              <a:t> lag (</a:t>
            </a:r>
            <a:r>
              <a:rPr lang="en-US" sz="1800" dirty="0" err="1"/>
              <a:t>Målvakter</a:t>
            </a:r>
            <a:r>
              <a:rPr lang="en-US" sz="1800" dirty="0"/>
              <a:t> </a:t>
            </a:r>
            <a:r>
              <a:rPr lang="en-US" sz="1800" dirty="0" err="1"/>
              <a:t>har</a:t>
            </a:r>
            <a:r>
              <a:rPr lang="en-US" sz="1800" dirty="0"/>
              <a:t> </a:t>
            </a:r>
            <a:r>
              <a:rPr lang="en-US" sz="1800" dirty="0" err="1"/>
              <a:t>förtur</a:t>
            </a:r>
            <a:r>
              <a:rPr lang="en-US" sz="1800" dirty="0"/>
              <a:t>)</a:t>
            </a:r>
          </a:p>
          <a:p>
            <a:pPr marL="0" indent="0">
              <a:buNone/>
            </a:pPr>
            <a:endParaRPr lang="sv-SE" sz="1800" b="0" i="0">
              <a:solidFill>
                <a:srgbClr val="000000"/>
              </a:solidFill>
              <a:effectLst/>
            </a:endParaRPr>
          </a:p>
          <a:p>
            <a:pPr marL="457200" lvl="1" indent="0" algn="l">
              <a:buNone/>
            </a:pPr>
            <a:endParaRPr lang="sv-SE" sz="1800" b="0" i="0">
              <a:solidFill>
                <a:srgbClr val="000000"/>
              </a:solidFill>
              <a:effectLst/>
            </a:endParaRPr>
          </a:p>
          <a:p>
            <a:endParaRPr lang="sv-SE" sz="1800"/>
          </a:p>
        </p:txBody>
      </p:sp>
      <p:pic>
        <p:nvPicPr>
          <p:cNvPr id="4" name="Bildobjekt 3" descr="En bild som visar text, clipart&#10;&#10;Automatiskt genererad beskrivning">
            <a:extLst>
              <a:ext uri="{FF2B5EF4-FFF2-40B4-BE49-F238E27FC236}">
                <a16:creationId xmlns:a16="http://schemas.microsoft.com/office/drawing/2014/main" id="{F0C02817-D6FB-4FF5-908E-A732BE3781D2}"/>
              </a:ext>
            </a:extLst>
          </p:cNvPr>
          <p:cNvPicPr>
            <a:picLocks noChangeAspect="1"/>
          </p:cNvPicPr>
          <p:nvPr/>
        </p:nvPicPr>
        <p:blipFill rotWithShape="1">
          <a:blip r:embed="rId3"/>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pic>
        <p:nvPicPr>
          <p:cNvPr id="8" name="Picture 7">
            <a:extLst>
              <a:ext uri="{FF2B5EF4-FFF2-40B4-BE49-F238E27FC236}">
                <a16:creationId xmlns:a16="http://schemas.microsoft.com/office/drawing/2014/main" id="{56D78BEF-A030-87F2-381D-DA5ED43C2516}"/>
              </a:ext>
            </a:extLst>
          </p:cNvPr>
          <p:cNvPicPr>
            <a:picLocks noChangeAspect="1"/>
          </p:cNvPicPr>
          <p:nvPr/>
        </p:nvPicPr>
        <p:blipFill>
          <a:blip r:embed="rId4"/>
          <a:stretch>
            <a:fillRect/>
          </a:stretch>
        </p:blipFill>
        <p:spPr>
          <a:xfrm>
            <a:off x="9245327" y="3394841"/>
            <a:ext cx="2815378" cy="3194652"/>
          </a:xfrm>
          <a:prstGeom prst="rect">
            <a:avLst/>
          </a:prstGeom>
        </p:spPr>
      </p:pic>
    </p:spTree>
    <p:extLst>
      <p:ext uri="{BB962C8B-B14F-4D97-AF65-F5344CB8AC3E}">
        <p14:creationId xmlns:p14="http://schemas.microsoft.com/office/powerpoint/2010/main" val="2536105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7C25FC-4BED-49C1-A697-FE8A846213BC}"/>
              </a:ext>
            </a:extLst>
          </p:cNvPr>
          <p:cNvSpPr>
            <a:spLocks noGrp="1"/>
          </p:cNvSpPr>
          <p:nvPr>
            <p:ph type="title"/>
          </p:nvPr>
        </p:nvSpPr>
        <p:spPr>
          <a:xfrm>
            <a:off x="1612900" y="952500"/>
            <a:ext cx="5168900" cy="1373189"/>
          </a:xfrm>
        </p:spPr>
        <p:txBody>
          <a:bodyPr>
            <a:normAutofit/>
          </a:bodyPr>
          <a:lstStyle/>
          <a:p>
            <a:r>
              <a:rPr lang="sv-SE" sz="2800" b="1"/>
              <a:t>Träningar &amp; matcher</a:t>
            </a:r>
          </a:p>
        </p:txBody>
      </p:sp>
      <p:sp>
        <p:nvSpPr>
          <p:cNvPr id="3" name="Platshållare för innehåll 2">
            <a:extLst>
              <a:ext uri="{FF2B5EF4-FFF2-40B4-BE49-F238E27FC236}">
                <a16:creationId xmlns:a16="http://schemas.microsoft.com/office/drawing/2014/main" id="{D4E20F74-E2F8-4C93-BD72-349BE72A3B30}"/>
              </a:ext>
            </a:extLst>
          </p:cNvPr>
          <p:cNvSpPr>
            <a:spLocks noGrp="1"/>
          </p:cNvSpPr>
          <p:nvPr>
            <p:ph idx="1"/>
          </p:nvPr>
        </p:nvSpPr>
        <p:spPr>
          <a:xfrm>
            <a:off x="822960" y="3313545"/>
            <a:ext cx="9982200" cy="3547502"/>
          </a:xfrm>
        </p:spPr>
        <p:txBody>
          <a:bodyPr vert="horz" lIns="91440" tIns="45720" rIns="91440" bIns="45720" rtlCol="0" anchor="t">
            <a:noAutofit/>
          </a:bodyPr>
          <a:lstStyle/>
          <a:p>
            <a:pPr lvl="1" algn="l"/>
            <a:r>
              <a:rPr lang="sv-SE" sz="1800" b="0" i="0" dirty="0">
                <a:solidFill>
                  <a:srgbClr val="000000"/>
                </a:solidFill>
                <a:effectLst/>
              </a:rPr>
              <a:t>Träningsfokus</a:t>
            </a:r>
          </a:p>
          <a:p>
            <a:pPr lvl="2"/>
            <a:r>
              <a:rPr lang="sv-SE" sz="1600" b="0" i="0" dirty="0">
                <a:solidFill>
                  <a:srgbClr val="000000"/>
                </a:solidFill>
                <a:effectLst/>
              </a:rPr>
              <a:t>Grunder i individuella färdigheter (Fler övningar med puck)</a:t>
            </a:r>
            <a:endParaRPr lang="sv-SE" sz="1600" b="0" i="0" dirty="0">
              <a:solidFill>
                <a:srgbClr val="000000"/>
              </a:solidFill>
              <a:effectLst/>
              <a:ea typeface="Calibri"/>
              <a:cs typeface="Calibri"/>
            </a:endParaRPr>
          </a:p>
          <a:p>
            <a:pPr lvl="2"/>
            <a:r>
              <a:rPr lang="sv-SE" sz="1600" b="0" i="0" dirty="0">
                <a:solidFill>
                  <a:srgbClr val="000000"/>
                </a:solidFill>
                <a:effectLst/>
              </a:rPr>
              <a:t>Samspel/kamp</a:t>
            </a:r>
            <a:endParaRPr lang="sv-SE" sz="1600" b="0" i="0" dirty="0">
              <a:solidFill>
                <a:srgbClr val="000000"/>
              </a:solidFill>
              <a:effectLst/>
              <a:ea typeface="Calibri"/>
              <a:cs typeface="Calibri"/>
            </a:endParaRPr>
          </a:p>
          <a:p>
            <a:pPr lvl="2"/>
            <a:r>
              <a:rPr lang="sv-SE" sz="1600" b="0" i="0" dirty="0">
                <a:solidFill>
                  <a:srgbClr val="000000"/>
                </a:solidFill>
                <a:effectLst/>
              </a:rPr>
              <a:t>Mer repetition, mindre variation</a:t>
            </a:r>
            <a:endParaRPr lang="sv-SE" sz="1600" b="0" i="0" dirty="0">
              <a:solidFill>
                <a:srgbClr val="000000"/>
              </a:solidFill>
              <a:effectLst/>
              <a:ea typeface="Calibri"/>
              <a:cs typeface="Calibri"/>
            </a:endParaRPr>
          </a:p>
          <a:p>
            <a:pPr lvl="2"/>
            <a:r>
              <a:rPr lang="sv-SE" sz="1600" dirty="0">
                <a:solidFill>
                  <a:srgbClr val="000000"/>
                </a:solidFill>
              </a:rPr>
              <a:t>Förbered för tacklingar kommande säsong</a:t>
            </a:r>
            <a:endParaRPr lang="sv-SE" sz="1600" b="0" i="0" dirty="0">
              <a:solidFill>
                <a:srgbClr val="000000"/>
              </a:solidFill>
              <a:effectLst/>
              <a:ea typeface="Calibri"/>
              <a:cs typeface="Calibri"/>
            </a:endParaRPr>
          </a:p>
          <a:p>
            <a:pPr lvl="1" algn="l"/>
            <a:r>
              <a:rPr lang="sv-SE" sz="1800" b="0" i="0" dirty="0">
                <a:solidFill>
                  <a:srgbClr val="000000"/>
                </a:solidFill>
                <a:effectLst/>
              </a:rPr>
              <a:t>Fysträning</a:t>
            </a:r>
            <a:endParaRPr lang="sv-SE" sz="1800" b="0" i="0" dirty="0">
              <a:solidFill>
                <a:srgbClr val="000000"/>
              </a:solidFill>
              <a:effectLst/>
              <a:ea typeface="Calibri"/>
              <a:cs typeface="Calibri"/>
            </a:endParaRPr>
          </a:p>
          <a:p>
            <a:pPr lvl="2"/>
            <a:r>
              <a:rPr lang="sv-SE" sz="1600" dirty="0">
                <a:solidFill>
                  <a:srgbClr val="000000"/>
                </a:solidFill>
              </a:rPr>
              <a:t>Koordination, balans, snabbhet, spelförståelse, rörlighet och styrka</a:t>
            </a:r>
            <a:endParaRPr lang="sv-SE" sz="1600" b="0" i="0" dirty="0">
              <a:solidFill>
                <a:srgbClr val="000000"/>
              </a:solidFill>
              <a:effectLst/>
              <a:ea typeface="Calibri"/>
              <a:cs typeface="Calibri"/>
            </a:endParaRPr>
          </a:p>
          <a:p>
            <a:pPr lvl="1" algn="l"/>
            <a:r>
              <a:rPr lang="sv-SE" sz="1800" b="0" i="0" dirty="0">
                <a:solidFill>
                  <a:srgbClr val="000000"/>
                </a:solidFill>
                <a:effectLst/>
              </a:rPr>
              <a:t>Teori</a:t>
            </a:r>
            <a:endParaRPr lang="sv-SE" sz="1800" b="0" i="0" dirty="0">
              <a:solidFill>
                <a:srgbClr val="000000"/>
              </a:solidFill>
              <a:effectLst/>
              <a:ea typeface="Calibri"/>
              <a:cs typeface="Calibri"/>
            </a:endParaRPr>
          </a:p>
          <a:p>
            <a:pPr lvl="2"/>
            <a:r>
              <a:rPr lang="sv-SE" sz="1600" b="0" i="0" dirty="0">
                <a:solidFill>
                  <a:srgbClr val="000000"/>
                </a:solidFill>
                <a:effectLst/>
              </a:rPr>
              <a:t>Olika ämnen (T.ex. Spela schyst, vart skjuter man för att göra mål, man-man försvar …)</a:t>
            </a:r>
            <a:endParaRPr lang="sv-SE" sz="1600" b="0" i="0" dirty="0">
              <a:solidFill>
                <a:srgbClr val="000000"/>
              </a:solidFill>
              <a:effectLst/>
              <a:ea typeface="Calibri"/>
              <a:cs typeface="Calibri"/>
            </a:endParaRPr>
          </a:p>
          <a:p>
            <a:pPr lvl="2" algn="l"/>
            <a:endParaRPr lang="sv-SE" sz="1600" b="0" i="0" dirty="0">
              <a:solidFill>
                <a:srgbClr val="000000"/>
              </a:solidFill>
              <a:effectLst/>
              <a:ea typeface="Calibri"/>
              <a:cs typeface="Calibri"/>
            </a:endParaRPr>
          </a:p>
          <a:p>
            <a:pPr marL="457200" lvl="1" indent="0" algn="l">
              <a:buNone/>
            </a:pPr>
            <a:endParaRPr lang="sv-SE" sz="1800" b="0" i="0">
              <a:solidFill>
                <a:srgbClr val="000000"/>
              </a:solidFill>
              <a:effectLst/>
            </a:endParaRPr>
          </a:p>
          <a:p>
            <a:pPr marL="457200" lvl="1" indent="0">
              <a:buNone/>
            </a:pPr>
            <a:endParaRPr lang="sv-SE" sz="1800">
              <a:ea typeface="Calibri" panose="020F0502020204030204"/>
              <a:cs typeface="Calibri" panose="020F0502020204030204"/>
            </a:endParaRPr>
          </a:p>
          <a:p>
            <a:endParaRPr lang="sv-SE" sz="1800">
              <a:ea typeface="Calibri" panose="020F0502020204030204"/>
              <a:cs typeface="Calibri" panose="020F0502020204030204"/>
            </a:endParaRPr>
          </a:p>
        </p:txBody>
      </p:sp>
      <p:pic>
        <p:nvPicPr>
          <p:cNvPr id="4" name="Bildobjekt 3" descr="En bild som visar text, clipart&#10;&#10;Automatiskt genererad beskrivning">
            <a:extLst>
              <a:ext uri="{FF2B5EF4-FFF2-40B4-BE49-F238E27FC236}">
                <a16:creationId xmlns:a16="http://schemas.microsoft.com/office/drawing/2014/main" id="{F0C02817-D6FB-4FF5-908E-A732BE3781D2}"/>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pic>
        <p:nvPicPr>
          <p:cNvPr id="8" name="Picture 7">
            <a:extLst>
              <a:ext uri="{FF2B5EF4-FFF2-40B4-BE49-F238E27FC236}">
                <a16:creationId xmlns:a16="http://schemas.microsoft.com/office/drawing/2014/main" id="{0D3B3563-7086-1630-8EE8-5EC8E2138F99}"/>
              </a:ext>
            </a:extLst>
          </p:cNvPr>
          <p:cNvPicPr>
            <a:picLocks noChangeAspect="1"/>
          </p:cNvPicPr>
          <p:nvPr/>
        </p:nvPicPr>
        <p:blipFill>
          <a:blip r:embed="rId3"/>
          <a:stretch>
            <a:fillRect/>
          </a:stretch>
        </p:blipFill>
        <p:spPr>
          <a:xfrm>
            <a:off x="9229752" y="3171522"/>
            <a:ext cx="2962248" cy="3537881"/>
          </a:xfrm>
          <a:prstGeom prst="rect">
            <a:avLst/>
          </a:prstGeom>
        </p:spPr>
      </p:pic>
    </p:spTree>
    <p:extLst>
      <p:ext uri="{BB962C8B-B14F-4D97-AF65-F5344CB8AC3E}">
        <p14:creationId xmlns:p14="http://schemas.microsoft.com/office/powerpoint/2010/main" val="889792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CB2111-3592-42FE-9C1A-A440C3AF59A1}"/>
              </a:ext>
            </a:extLst>
          </p:cNvPr>
          <p:cNvSpPr>
            <a:spLocks noGrp="1"/>
          </p:cNvSpPr>
          <p:nvPr>
            <p:ph type="title"/>
          </p:nvPr>
        </p:nvSpPr>
        <p:spPr>
          <a:xfrm>
            <a:off x="990600" y="1089667"/>
            <a:ext cx="5257800" cy="1296988"/>
          </a:xfrm>
        </p:spPr>
        <p:txBody>
          <a:bodyPr>
            <a:normAutofit/>
          </a:bodyPr>
          <a:lstStyle/>
          <a:p>
            <a:r>
              <a:rPr lang="sv-SE" sz="2800" b="1"/>
              <a:t>Matchsammandrag 24/25</a:t>
            </a:r>
          </a:p>
        </p:txBody>
      </p:sp>
      <p:sp>
        <p:nvSpPr>
          <p:cNvPr id="3" name="Platshållare för innehåll 2">
            <a:extLst>
              <a:ext uri="{FF2B5EF4-FFF2-40B4-BE49-F238E27FC236}">
                <a16:creationId xmlns:a16="http://schemas.microsoft.com/office/drawing/2014/main" id="{C760D085-0F53-44E7-8157-594AA0678310}"/>
              </a:ext>
            </a:extLst>
          </p:cNvPr>
          <p:cNvSpPr>
            <a:spLocks noGrp="1"/>
          </p:cNvSpPr>
          <p:nvPr>
            <p:ph idx="1"/>
          </p:nvPr>
        </p:nvSpPr>
        <p:spPr>
          <a:xfrm>
            <a:off x="1263649" y="3312160"/>
            <a:ext cx="5470525" cy="2595873"/>
          </a:xfrm>
        </p:spPr>
        <p:txBody>
          <a:bodyPr vert="horz" lIns="91440" tIns="45720" rIns="91440" bIns="45720" rtlCol="0" anchor="t">
            <a:normAutofit/>
          </a:bodyPr>
          <a:lstStyle/>
          <a:p>
            <a:pPr lvl="1" algn="l"/>
            <a:r>
              <a:rPr lang="sv-SE" sz="1800" b="0" i="0" dirty="0">
                <a:solidFill>
                  <a:srgbClr val="000000"/>
                </a:solidFill>
                <a:effectLst/>
              </a:rPr>
              <a:t>Matchsammandrag</a:t>
            </a:r>
          </a:p>
          <a:p>
            <a:pPr lvl="1" algn="l"/>
            <a:r>
              <a:rPr lang="sv-SE" sz="1800" b="0" i="0" dirty="0">
                <a:solidFill>
                  <a:srgbClr val="000000"/>
                </a:solidFill>
                <a:effectLst/>
              </a:rPr>
              <a:t>Flygande byten</a:t>
            </a:r>
            <a:endParaRPr lang="sv-SE" sz="1800" b="0" i="0" dirty="0">
              <a:solidFill>
                <a:srgbClr val="000000"/>
              </a:solidFill>
              <a:effectLst/>
              <a:ea typeface="Calibri"/>
              <a:cs typeface="Calibri"/>
            </a:endParaRPr>
          </a:p>
          <a:p>
            <a:pPr lvl="1" algn="l"/>
            <a:r>
              <a:rPr lang="sv-SE" sz="1800" b="0" i="0" dirty="0">
                <a:solidFill>
                  <a:srgbClr val="000000"/>
                </a:solidFill>
                <a:effectLst/>
              </a:rPr>
              <a:t>Jaktstraff</a:t>
            </a:r>
            <a:endParaRPr lang="sv-SE" sz="1800" b="0" i="0" dirty="0">
              <a:solidFill>
                <a:srgbClr val="000000"/>
              </a:solidFill>
              <a:effectLst/>
              <a:ea typeface="Calibri"/>
              <a:cs typeface="Calibri"/>
            </a:endParaRPr>
          </a:p>
          <a:p>
            <a:pPr lvl="1" algn="l"/>
            <a:r>
              <a:rPr lang="sv-SE" sz="1800" b="0" i="0" dirty="0">
                <a:solidFill>
                  <a:srgbClr val="000000"/>
                </a:solidFill>
                <a:effectLst/>
              </a:rPr>
              <a:t>3 utespelare + målvakt</a:t>
            </a:r>
            <a:endParaRPr lang="sv-SE" sz="1800" b="0" i="0" dirty="0">
              <a:solidFill>
                <a:srgbClr val="000000"/>
              </a:solidFill>
              <a:effectLst/>
              <a:ea typeface="Calibri"/>
              <a:cs typeface="Calibri"/>
            </a:endParaRPr>
          </a:p>
          <a:p>
            <a:pPr lvl="1" algn="l"/>
            <a:r>
              <a:rPr lang="sv-SE" sz="1800" b="1" dirty="0">
                <a:solidFill>
                  <a:srgbClr val="000000"/>
                </a:solidFill>
              </a:rPr>
              <a:t>Svart puck</a:t>
            </a:r>
            <a:endParaRPr lang="sv-SE" sz="1800" b="1" dirty="0">
              <a:solidFill>
                <a:srgbClr val="000000"/>
              </a:solidFill>
              <a:ea typeface="Calibri"/>
              <a:cs typeface="Calibri"/>
            </a:endParaRPr>
          </a:p>
          <a:p>
            <a:pPr lvl="1"/>
            <a:r>
              <a:rPr lang="sv-SE" sz="1800" b="1" dirty="0">
                <a:solidFill>
                  <a:srgbClr val="000000"/>
                </a:solidFill>
                <a:ea typeface="Calibri"/>
                <a:cs typeface="Calibri"/>
              </a:rPr>
              <a:t>Stora och små sammandrag</a:t>
            </a:r>
          </a:p>
        </p:txBody>
      </p:sp>
      <p:pic>
        <p:nvPicPr>
          <p:cNvPr id="6" name="Bildobjekt 5" descr="En bild som visar text, clipart&#10;&#10;Automatiskt genererad beskrivning">
            <a:extLst>
              <a:ext uri="{FF2B5EF4-FFF2-40B4-BE49-F238E27FC236}">
                <a16:creationId xmlns:a16="http://schemas.microsoft.com/office/drawing/2014/main" id="{859B4FBA-192F-4591-9957-E5F2C02F399B}"/>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pic>
        <p:nvPicPr>
          <p:cNvPr id="5" name="Picture 4">
            <a:extLst>
              <a:ext uri="{FF2B5EF4-FFF2-40B4-BE49-F238E27FC236}">
                <a16:creationId xmlns:a16="http://schemas.microsoft.com/office/drawing/2014/main" id="{A06D236E-FE6F-D973-8AD6-52DFA54BB659}"/>
              </a:ext>
            </a:extLst>
          </p:cNvPr>
          <p:cNvPicPr>
            <a:picLocks noChangeAspect="1"/>
          </p:cNvPicPr>
          <p:nvPr/>
        </p:nvPicPr>
        <p:blipFill>
          <a:blip r:embed="rId3"/>
          <a:stretch>
            <a:fillRect/>
          </a:stretch>
        </p:blipFill>
        <p:spPr>
          <a:xfrm>
            <a:off x="6734175" y="3210567"/>
            <a:ext cx="5457825" cy="2790825"/>
          </a:xfrm>
          <a:prstGeom prst="rect">
            <a:avLst/>
          </a:prstGeom>
        </p:spPr>
      </p:pic>
    </p:spTree>
    <p:extLst>
      <p:ext uri="{BB962C8B-B14F-4D97-AF65-F5344CB8AC3E}">
        <p14:creationId xmlns:p14="http://schemas.microsoft.com/office/powerpoint/2010/main" val="840798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9BE8F-E03D-79EF-87EE-BE46FE196BB9}"/>
              </a:ext>
            </a:extLst>
          </p:cNvPr>
          <p:cNvSpPr>
            <a:spLocks noGrp="1"/>
          </p:cNvSpPr>
          <p:nvPr>
            <p:ph type="title"/>
          </p:nvPr>
        </p:nvSpPr>
        <p:spPr>
          <a:xfrm>
            <a:off x="2581405" y="1206007"/>
            <a:ext cx="4641449" cy="1171234"/>
          </a:xfrm>
        </p:spPr>
        <p:txBody>
          <a:bodyPr/>
          <a:lstStyle/>
          <a:p>
            <a:r>
              <a:rPr lang="sv-SE" b="1">
                <a:ea typeface="Calibri Light"/>
                <a:cs typeface="Calibri Light"/>
              </a:rPr>
              <a:t>Frågor? </a:t>
            </a:r>
            <a:endParaRPr lang="sv-SE" b="1"/>
          </a:p>
        </p:txBody>
      </p:sp>
      <p:pic>
        <p:nvPicPr>
          <p:cNvPr id="5" name="Bildobjekt 4" descr="En bild som visar text, clipart&#10;&#10;Automatiskt genererad beskrivning">
            <a:extLst>
              <a:ext uri="{FF2B5EF4-FFF2-40B4-BE49-F238E27FC236}">
                <a16:creationId xmlns:a16="http://schemas.microsoft.com/office/drawing/2014/main" id="{550D2D2B-6155-E220-990B-7A5F42FED1D9}"/>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11" name="Rubrik 1">
            <a:extLst>
              <a:ext uri="{FF2B5EF4-FFF2-40B4-BE49-F238E27FC236}">
                <a16:creationId xmlns:a16="http://schemas.microsoft.com/office/drawing/2014/main" id="{4036B584-BCAA-722B-FF37-4E5D9ACF5ED3}"/>
              </a:ext>
            </a:extLst>
          </p:cNvPr>
          <p:cNvSpPr txBox="1">
            <a:spLocks/>
          </p:cNvSpPr>
          <p:nvPr/>
        </p:nvSpPr>
        <p:spPr>
          <a:xfrm>
            <a:off x="1596025" y="3592215"/>
            <a:ext cx="7950407" cy="1620083"/>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i="1">
                <a:ea typeface="Calibri Light"/>
                <a:cs typeface="Calibri Light"/>
              </a:rPr>
              <a:t>Annars ser vi ledare fram emot ännu en säsong med dessa grabbar och föräldragruppen! </a:t>
            </a:r>
          </a:p>
          <a:p>
            <a:r>
              <a:rPr lang="sv-SE" i="1">
                <a:ea typeface="Calibri Light"/>
                <a:cs typeface="Calibri Light"/>
              </a:rPr>
              <a:t>Vi är tacksamma för det jobb ni gör utanför isen.</a:t>
            </a:r>
          </a:p>
        </p:txBody>
      </p:sp>
    </p:spTree>
    <p:extLst>
      <p:ext uri="{BB962C8B-B14F-4D97-AF65-F5344CB8AC3E}">
        <p14:creationId xmlns:p14="http://schemas.microsoft.com/office/powerpoint/2010/main" val="3045594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FAC4D8AE-BBAC-4944-A936-84D6B56C20F8}"/>
              </a:ext>
            </a:extLst>
          </p:cNvPr>
          <p:cNvSpPr>
            <a:spLocks noGrp="1"/>
          </p:cNvSpPr>
          <p:nvPr>
            <p:ph type="subTitle" idx="1"/>
          </p:nvPr>
        </p:nvSpPr>
        <p:spPr>
          <a:xfrm>
            <a:off x="1155570" y="646271"/>
            <a:ext cx="4254951" cy="2780582"/>
          </a:xfrm>
        </p:spPr>
        <p:txBody>
          <a:bodyPr vert="horz" lIns="91440" tIns="45720" rIns="91440" bIns="45720" rtlCol="0" anchor="t">
            <a:noAutofit/>
          </a:bodyPr>
          <a:lstStyle/>
          <a:p>
            <a:r>
              <a:rPr lang="sv-SE" sz="1800">
                <a:solidFill>
                  <a:schemeClr val="tx1">
                    <a:alpha val="80000"/>
                  </a:schemeClr>
                </a:solidFill>
              </a:rPr>
              <a:t>Organisation</a:t>
            </a:r>
          </a:p>
          <a:p>
            <a:r>
              <a:rPr lang="sv-SE" sz="1800">
                <a:solidFill>
                  <a:schemeClr val="tx1">
                    <a:alpha val="80000"/>
                  </a:schemeClr>
                </a:solidFill>
                <a:ea typeface="Calibri"/>
                <a:cs typeface="Calibri"/>
              </a:rPr>
              <a:t>Ekonomi</a:t>
            </a:r>
          </a:p>
          <a:p>
            <a:r>
              <a:rPr lang="nn-NO" sz="1800" err="1">
                <a:solidFill>
                  <a:schemeClr val="tx1">
                    <a:alpha val="80000"/>
                  </a:schemeClr>
                </a:solidFill>
                <a:ea typeface="Calibri"/>
                <a:cs typeface="Calibri"/>
              </a:rPr>
              <a:t>Sponsring</a:t>
            </a:r>
            <a:endParaRPr lang="sv-SE" err="1">
              <a:solidFill>
                <a:schemeClr val="tx1">
                  <a:alpha val="80000"/>
                </a:schemeClr>
              </a:solidFill>
            </a:endParaRPr>
          </a:p>
          <a:p>
            <a:r>
              <a:rPr lang="sv-SE" sz="1800">
                <a:solidFill>
                  <a:schemeClr val="tx1">
                    <a:alpha val="80000"/>
                  </a:schemeClr>
                </a:solidFill>
                <a:ea typeface="Calibri"/>
                <a:cs typeface="Calibri"/>
              </a:rPr>
              <a:t>Material</a:t>
            </a:r>
            <a:endParaRPr lang="sv-SE" sz="1800">
              <a:solidFill>
                <a:schemeClr val="tx1">
                  <a:alpha val="80000"/>
                </a:schemeClr>
              </a:solidFill>
            </a:endParaRPr>
          </a:p>
          <a:p>
            <a:r>
              <a:rPr lang="nn-NO" sz="1800" err="1">
                <a:solidFill>
                  <a:schemeClr val="tx1">
                    <a:alpha val="80000"/>
                  </a:schemeClr>
                </a:solidFill>
              </a:rPr>
              <a:t>Arrangemang</a:t>
            </a:r>
            <a:endParaRPr lang="sv-SE">
              <a:solidFill>
                <a:schemeClr val="tx1">
                  <a:alpha val="80000"/>
                </a:schemeClr>
              </a:solidFill>
            </a:endParaRPr>
          </a:p>
          <a:p>
            <a:r>
              <a:rPr lang="sv-SE" sz="1800">
                <a:solidFill>
                  <a:schemeClr val="tx1">
                    <a:alpha val="80000"/>
                  </a:schemeClr>
                </a:solidFill>
              </a:rPr>
              <a:t>Cup</a:t>
            </a:r>
            <a:endParaRPr lang="sv-SE">
              <a:solidFill>
                <a:schemeClr val="tx1">
                  <a:alpha val="80000"/>
                </a:schemeClr>
              </a:solidFill>
              <a:ea typeface="Calibri"/>
              <a:cs typeface="Calibri"/>
            </a:endParaRPr>
          </a:p>
          <a:p>
            <a:r>
              <a:rPr lang="nn-NO" sz="1800" err="1">
                <a:solidFill>
                  <a:schemeClr val="tx1">
                    <a:alpha val="80000"/>
                  </a:schemeClr>
                </a:solidFill>
              </a:rPr>
              <a:t>Försäljningsbeting</a:t>
            </a:r>
            <a:endParaRPr lang="sv-SE">
              <a:solidFill>
                <a:schemeClr val="tx1">
                  <a:alpha val="80000"/>
                </a:schemeClr>
              </a:solidFill>
              <a:ea typeface="Calibri" panose="020F0502020204030204"/>
              <a:cs typeface="Calibri" panose="020F0502020204030204"/>
            </a:endParaRPr>
          </a:p>
          <a:p>
            <a:r>
              <a:rPr lang="nn-NO" sz="1800">
                <a:solidFill>
                  <a:schemeClr val="tx1">
                    <a:alpha val="80000"/>
                  </a:schemeClr>
                </a:solidFill>
              </a:rPr>
              <a:t>Lagregler</a:t>
            </a:r>
            <a:endParaRPr lang="sv-SE">
              <a:solidFill>
                <a:schemeClr val="tx1">
                  <a:alpha val="80000"/>
                </a:schemeClr>
              </a:solidFill>
            </a:endParaRPr>
          </a:p>
          <a:p>
            <a:r>
              <a:rPr lang="sv-SE" sz="1800">
                <a:solidFill>
                  <a:schemeClr val="tx1">
                    <a:alpha val="80000"/>
                  </a:schemeClr>
                </a:solidFill>
              </a:rPr>
              <a:t>Träningar</a:t>
            </a:r>
          </a:p>
          <a:p>
            <a:r>
              <a:rPr lang="sv-SE" sz="1800">
                <a:solidFill>
                  <a:schemeClr val="tx1">
                    <a:alpha val="80000"/>
                  </a:schemeClr>
                </a:solidFill>
                <a:ea typeface="Calibri"/>
                <a:cs typeface="Calibri"/>
              </a:rPr>
              <a:t>Träningsfokus</a:t>
            </a:r>
          </a:p>
          <a:p>
            <a:r>
              <a:rPr lang="sv-SE" sz="1800">
                <a:solidFill>
                  <a:schemeClr val="tx1">
                    <a:alpha val="80000"/>
                  </a:schemeClr>
                </a:solidFill>
              </a:rPr>
              <a:t>Matchsammandrag</a:t>
            </a:r>
            <a:endParaRPr lang="sv-SE" sz="1800">
              <a:solidFill>
                <a:schemeClr val="tx1">
                  <a:alpha val="80000"/>
                </a:schemeClr>
              </a:solidFill>
              <a:ea typeface="Calibri"/>
              <a:cs typeface="Calibri"/>
            </a:endParaRPr>
          </a:p>
          <a:p>
            <a:endParaRPr lang="nn-NO" sz="1800">
              <a:solidFill>
                <a:schemeClr val="tx1">
                  <a:alpha val="80000"/>
                </a:schemeClr>
              </a:solidFill>
              <a:ea typeface="Calibri"/>
              <a:cs typeface="Calibri" panose="020F0502020204030204"/>
            </a:endParaRPr>
          </a:p>
          <a:p>
            <a:endParaRPr lang="nn-NO" sz="1800">
              <a:solidFill>
                <a:schemeClr val="tx1">
                  <a:alpha val="80000"/>
                </a:schemeClr>
              </a:solidFill>
              <a:ea typeface="Calibri"/>
              <a:cs typeface="Calibri" panose="020F0502020204030204"/>
            </a:endParaRPr>
          </a:p>
          <a:p>
            <a:endParaRPr lang="nn-NO" sz="1800">
              <a:solidFill>
                <a:schemeClr val="tx1">
                  <a:alpha val="80000"/>
                </a:schemeClr>
              </a:solidFill>
              <a:ea typeface="Calibri"/>
              <a:cs typeface="Calibri" panose="020F0502020204030204"/>
            </a:endParaRPr>
          </a:p>
          <a:p>
            <a:endParaRPr lang="nn-NO" sz="1800">
              <a:solidFill>
                <a:schemeClr val="tx1">
                  <a:alpha val="80000"/>
                </a:schemeClr>
              </a:solidFill>
              <a:ea typeface="Calibri"/>
              <a:cs typeface="Calibri" panose="020F0502020204030204"/>
            </a:endParaRPr>
          </a:p>
          <a:p>
            <a:endParaRPr lang="nn-NO" sz="1800">
              <a:solidFill>
                <a:schemeClr val="tx1">
                  <a:alpha val="80000"/>
                </a:schemeClr>
              </a:solidFill>
              <a:ea typeface="Calibri"/>
              <a:cs typeface="Calibri" panose="020F0502020204030204"/>
            </a:endParaRPr>
          </a:p>
          <a:p>
            <a:endParaRPr lang="sv-SE" sz="1800"/>
          </a:p>
        </p:txBody>
      </p:sp>
      <p:pic>
        <p:nvPicPr>
          <p:cNvPr id="5" name="Bildobjekt 5" descr="En bild som visar text, clipart&#10;&#10;Automatiskt genererad beskrivning">
            <a:extLst>
              <a:ext uri="{FF2B5EF4-FFF2-40B4-BE49-F238E27FC236}">
                <a16:creationId xmlns:a16="http://schemas.microsoft.com/office/drawing/2014/main" id="{8DC8BB61-33D7-4356-A8F4-8D74A01FB1BC}"/>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4156600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6101D3-7F8C-41E9-9FD4-BE378A5AD57F}"/>
              </a:ext>
            </a:extLst>
          </p:cNvPr>
          <p:cNvSpPr>
            <a:spLocks noGrp="1"/>
          </p:cNvSpPr>
          <p:nvPr>
            <p:ph type="title"/>
          </p:nvPr>
        </p:nvSpPr>
        <p:spPr>
          <a:xfrm>
            <a:off x="1485900" y="861067"/>
            <a:ext cx="4508500" cy="1449388"/>
          </a:xfrm>
        </p:spPr>
        <p:txBody>
          <a:bodyPr>
            <a:normAutofit/>
          </a:bodyPr>
          <a:lstStyle/>
          <a:p>
            <a:r>
              <a:rPr lang="sv-SE" sz="2800" b="1"/>
              <a:t>Organisation</a:t>
            </a:r>
          </a:p>
        </p:txBody>
      </p:sp>
      <p:sp>
        <p:nvSpPr>
          <p:cNvPr id="3" name="Platshållare för innehåll 2">
            <a:extLst>
              <a:ext uri="{FF2B5EF4-FFF2-40B4-BE49-F238E27FC236}">
                <a16:creationId xmlns:a16="http://schemas.microsoft.com/office/drawing/2014/main" id="{1B9A1204-6A3A-4FD3-A8FF-34FA20D46F7E}"/>
              </a:ext>
            </a:extLst>
          </p:cNvPr>
          <p:cNvSpPr>
            <a:spLocks noGrp="1"/>
          </p:cNvSpPr>
          <p:nvPr>
            <p:ph idx="1"/>
          </p:nvPr>
        </p:nvSpPr>
        <p:spPr>
          <a:xfrm>
            <a:off x="1298714" y="2071841"/>
            <a:ext cx="4159525" cy="1572508"/>
          </a:xfrm>
        </p:spPr>
        <p:txBody>
          <a:bodyPr>
            <a:normAutofit/>
          </a:bodyPr>
          <a:lstStyle/>
          <a:p>
            <a:r>
              <a:rPr lang="sv-SE" sz="1800"/>
              <a:t>Lagledare – Caroline Berg</a:t>
            </a:r>
          </a:p>
          <a:p>
            <a:r>
              <a:rPr lang="sv-SE" sz="1800"/>
              <a:t>Huvudtränare – Martin Grönblad</a:t>
            </a:r>
          </a:p>
          <a:p>
            <a:r>
              <a:rPr lang="sv-SE" sz="1800"/>
              <a:t>Ekonomi – Fredrik Gustafsson</a:t>
            </a:r>
          </a:p>
          <a:p>
            <a:r>
              <a:rPr lang="sv-SE" sz="1800"/>
              <a:t>Cupansvarig – Jonas Lindqvist</a:t>
            </a:r>
          </a:p>
          <a:p>
            <a:endParaRPr lang="sv-SE" sz="1800"/>
          </a:p>
        </p:txBody>
      </p:sp>
      <p:pic>
        <p:nvPicPr>
          <p:cNvPr id="4" name="Bildobjekt 5" descr="En bild som visar text, clipart&#10;&#10;Automatiskt genererad beskrivning">
            <a:extLst>
              <a:ext uri="{FF2B5EF4-FFF2-40B4-BE49-F238E27FC236}">
                <a16:creationId xmlns:a16="http://schemas.microsoft.com/office/drawing/2014/main" id="{7820FF9A-AC7B-4FB2-A90F-3E7154E99A88}"/>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5" name="Platshållare för innehåll 2">
            <a:extLst>
              <a:ext uri="{FF2B5EF4-FFF2-40B4-BE49-F238E27FC236}">
                <a16:creationId xmlns:a16="http://schemas.microsoft.com/office/drawing/2014/main" id="{7652258D-BA93-4D59-A23F-3D8F16C828DE}"/>
              </a:ext>
            </a:extLst>
          </p:cNvPr>
          <p:cNvSpPr txBox="1">
            <a:spLocks/>
          </p:cNvSpPr>
          <p:nvPr/>
        </p:nvSpPr>
        <p:spPr>
          <a:xfrm>
            <a:off x="6586331" y="3886057"/>
            <a:ext cx="3295900" cy="17992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800"/>
              <a:t>Tränare</a:t>
            </a:r>
          </a:p>
          <a:p>
            <a:r>
              <a:rPr lang="sv-SE" sz="1800"/>
              <a:t>Anders Ahlström</a:t>
            </a:r>
          </a:p>
          <a:p>
            <a:r>
              <a:rPr lang="sv-SE" sz="1800"/>
              <a:t>Christoffer Backlund</a:t>
            </a:r>
          </a:p>
          <a:p>
            <a:r>
              <a:rPr lang="sv-SE" sz="1800"/>
              <a:t>Joakim Lundström</a:t>
            </a:r>
          </a:p>
          <a:p>
            <a:r>
              <a:rPr lang="sv-SE" sz="1800"/>
              <a:t>Hasse Swensson</a:t>
            </a:r>
          </a:p>
          <a:p>
            <a:r>
              <a:rPr lang="sv-SE" sz="1800"/>
              <a:t>Rikard Löfqvist</a:t>
            </a:r>
          </a:p>
          <a:p>
            <a:endParaRPr lang="sv-SE" sz="1800"/>
          </a:p>
          <a:p>
            <a:endParaRPr lang="sv-SE" sz="1800"/>
          </a:p>
        </p:txBody>
      </p:sp>
      <p:sp>
        <p:nvSpPr>
          <p:cNvPr id="6" name="Platshållare för innehåll 2">
            <a:extLst>
              <a:ext uri="{FF2B5EF4-FFF2-40B4-BE49-F238E27FC236}">
                <a16:creationId xmlns:a16="http://schemas.microsoft.com/office/drawing/2014/main" id="{CD54CF69-34DB-4DBD-9269-612A6FE5AD2D}"/>
              </a:ext>
            </a:extLst>
          </p:cNvPr>
          <p:cNvSpPr txBox="1">
            <a:spLocks/>
          </p:cNvSpPr>
          <p:nvPr/>
        </p:nvSpPr>
        <p:spPr>
          <a:xfrm>
            <a:off x="3455661" y="3886057"/>
            <a:ext cx="2358399" cy="17992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800"/>
              <a:t>Materialförvaltare</a:t>
            </a:r>
          </a:p>
          <a:p>
            <a:r>
              <a:rPr lang="sv-SE" sz="1800"/>
              <a:t>Anders Svensson</a:t>
            </a:r>
          </a:p>
          <a:p>
            <a:r>
              <a:rPr lang="sv-SE" sz="1800"/>
              <a:t>Olov Vinterfred</a:t>
            </a:r>
          </a:p>
          <a:p>
            <a:r>
              <a:rPr lang="sv-SE" sz="1800"/>
              <a:t>Bella Grönblad</a:t>
            </a:r>
          </a:p>
          <a:p>
            <a:endParaRPr lang="sv-SE" sz="1800"/>
          </a:p>
        </p:txBody>
      </p:sp>
    </p:spTree>
    <p:extLst>
      <p:ext uri="{BB962C8B-B14F-4D97-AF65-F5344CB8AC3E}">
        <p14:creationId xmlns:p14="http://schemas.microsoft.com/office/powerpoint/2010/main" val="349164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863BA8-1C8A-4AD5-8642-F9A1F83B5BA7}"/>
              </a:ext>
            </a:extLst>
          </p:cNvPr>
          <p:cNvSpPr>
            <a:spLocks noGrp="1"/>
          </p:cNvSpPr>
          <p:nvPr>
            <p:ph type="title"/>
          </p:nvPr>
        </p:nvSpPr>
        <p:spPr>
          <a:xfrm>
            <a:off x="1297216" y="1289293"/>
            <a:ext cx="4873487" cy="1240114"/>
          </a:xfrm>
        </p:spPr>
        <p:txBody>
          <a:bodyPr>
            <a:normAutofit fontScale="90000"/>
          </a:bodyPr>
          <a:lstStyle/>
          <a:p>
            <a:r>
              <a:rPr lang="sv-SE" sz="2800" b="1"/>
              <a:t>Ekonomi</a:t>
            </a:r>
            <a:br>
              <a:rPr lang="sv-SE" sz="2800" b="1"/>
            </a:br>
            <a:r>
              <a:rPr lang="sv-SE" sz="2000" i="1">
                <a:ea typeface="Calibri Light"/>
                <a:cs typeface="Calibri Light"/>
              </a:rPr>
              <a:t>Kassör: Fredrik Gustafsson</a:t>
            </a:r>
            <a:br>
              <a:rPr lang="sv-SE" sz="2800" b="1">
                <a:ea typeface="Calibri Light"/>
                <a:cs typeface="Calibri Light"/>
              </a:rPr>
            </a:br>
            <a:br>
              <a:rPr lang="sv-SE" sz="2800" b="1">
                <a:ea typeface="Calibri Light"/>
                <a:cs typeface="Calibri Light"/>
              </a:rPr>
            </a:br>
            <a:br>
              <a:rPr lang="sv-SE" sz="2800" b="1">
                <a:ea typeface="Calibri Light"/>
                <a:cs typeface="Calibri Light"/>
              </a:rPr>
            </a:br>
            <a:r>
              <a:rPr lang="sv-SE" sz="2800" b="1">
                <a:ea typeface="Calibri Light"/>
                <a:cs typeface="Calibri Light"/>
              </a:rPr>
              <a:t>Lagkassan just nu: </a:t>
            </a:r>
            <a:br>
              <a:rPr lang="sv-SE" sz="2800" b="1">
                <a:ea typeface="Calibri Light"/>
                <a:cs typeface="Calibri Light"/>
              </a:rPr>
            </a:br>
            <a:br>
              <a:rPr lang="sv-SE" sz="2800" b="1">
                <a:ea typeface="Calibri Light"/>
                <a:cs typeface="Calibri Light"/>
              </a:rPr>
            </a:br>
            <a:endParaRPr lang="sv-SE" sz="2800" b="1"/>
          </a:p>
        </p:txBody>
      </p:sp>
      <p:sp>
        <p:nvSpPr>
          <p:cNvPr id="3" name="Platshållare för innehåll 2">
            <a:extLst>
              <a:ext uri="{FF2B5EF4-FFF2-40B4-BE49-F238E27FC236}">
                <a16:creationId xmlns:a16="http://schemas.microsoft.com/office/drawing/2014/main" id="{EE3B65C4-A409-4C9A-A7CA-0661112CBD03}"/>
              </a:ext>
            </a:extLst>
          </p:cNvPr>
          <p:cNvSpPr>
            <a:spLocks noGrp="1"/>
          </p:cNvSpPr>
          <p:nvPr>
            <p:ph idx="1"/>
          </p:nvPr>
        </p:nvSpPr>
        <p:spPr>
          <a:xfrm>
            <a:off x="598117" y="3776417"/>
            <a:ext cx="10426148" cy="1782478"/>
          </a:xfrm>
        </p:spPr>
        <p:txBody>
          <a:bodyPr vert="horz" lIns="91440" tIns="45720" rIns="91440" bIns="45720" rtlCol="0" anchor="t">
            <a:noAutofit/>
          </a:bodyPr>
          <a:lstStyle/>
          <a:p>
            <a:r>
              <a:rPr lang="sv-SE" sz="1800"/>
              <a:t>Fondera 20 000kr/år (det drar vi in på hemmacupen)</a:t>
            </a:r>
          </a:p>
          <a:p>
            <a:r>
              <a:rPr lang="sv-SE" sz="1800"/>
              <a:t>Värmedressar 1188kr/spelare. Köpa värmedressar efter sommaren</a:t>
            </a:r>
          </a:p>
          <a:p>
            <a:r>
              <a:rPr lang="sv-SE" sz="1800"/>
              <a:t>Sponsring vi dragit in: 2 </a:t>
            </a:r>
            <a:r>
              <a:rPr lang="sv-SE" sz="1800" err="1"/>
              <a:t>st</a:t>
            </a:r>
            <a:r>
              <a:rPr lang="sv-SE" sz="1800"/>
              <a:t>/5000kr</a:t>
            </a:r>
            <a:endParaRPr lang="sv-SE" sz="1800">
              <a:ea typeface="Calibri"/>
              <a:cs typeface="Calibri"/>
            </a:endParaRPr>
          </a:p>
          <a:p>
            <a:r>
              <a:rPr lang="sv-SE" sz="1800"/>
              <a:t>Cupavgifter; ca 1000kr/2000kr i lagavgift som ska kunna betalas ur lagkassan. ( ca 400kr-500kr/spelare som man kanske får betala själv.</a:t>
            </a:r>
          </a:p>
        </p:txBody>
      </p:sp>
      <p:pic>
        <p:nvPicPr>
          <p:cNvPr id="4" name="Bildobjekt 5" descr="En bild som visar text, clipart&#10;&#10;Automatiskt genererad beskrivning">
            <a:extLst>
              <a:ext uri="{FF2B5EF4-FFF2-40B4-BE49-F238E27FC236}">
                <a16:creationId xmlns:a16="http://schemas.microsoft.com/office/drawing/2014/main" id="{B94466F4-7068-45C4-B579-679E269101FD}"/>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3354384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0DDAB0-4CC8-41A0-83DA-41AB2E3223DB}"/>
              </a:ext>
            </a:extLst>
          </p:cNvPr>
          <p:cNvSpPr>
            <a:spLocks noGrp="1"/>
          </p:cNvSpPr>
          <p:nvPr>
            <p:ph type="title"/>
          </p:nvPr>
        </p:nvSpPr>
        <p:spPr>
          <a:xfrm>
            <a:off x="1816100" y="873767"/>
            <a:ext cx="5346700" cy="1423988"/>
          </a:xfrm>
        </p:spPr>
        <p:txBody>
          <a:bodyPr/>
          <a:lstStyle/>
          <a:p>
            <a:r>
              <a:rPr lang="sv-SE" sz="2800" b="1"/>
              <a:t>Sponsring</a:t>
            </a:r>
            <a:endParaRPr lang="sv-SE" b="1"/>
          </a:p>
        </p:txBody>
      </p:sp>
      <p:sp>
        <p:nvSpPr>
          <p:cNvPr id="3" name="Platshållare för innehåll 2">
            <a:extLst>
              <a:ext uri="{FF2B5EF4-FFF2-40B4-BE49-F238E27FC236}">
                <a16:creationId xmlns:a16="http://schemas.microsoft.com/office/drawing/2014/main" id="{362640A8-44E1-4509-A041-B1CE8BBD56D8}"/>
              </a:ext>
            </a:extLst>
          </p:cNvPr>
          <p:cNvSpPr>
            <a:spLocks noGrp="1"/>
          </p:cNvSpPr>
          <p:nvPr>
            <p:ph idx="1"/>
          </p:nvPr>
        </p:nvSpPr>
        <p:spPr>
          <a:xfrm>
            <a:off x="825500" y="3880643"/>
            <a:ext cx="9837584" cy="1620506"/>
          </a:xfrm>
        </p:spPr>
        <p:txBody>
          <a:bodyPr>
            <a:normAutofit fontScale="92500" lnSpcReduction="10000"/>
          </a:bodyPr>
          <a:lstStyle/>
          <a:p>
            <a:r>
              <a:rPr lang="sv-SE" sz="1800" b="0" i="0">
                <a:solidFill>
                  <a:srgbClr val="000000"/>
                </a:solidFill>
                <a:effectLst/>
              </a:rPr>
              <a:t>Varje sponsring innebär avdrag så det är därför vi påminner er alla om att jaga sponsorer.</a:t>
            </a:r>
            <a:br>
              <a:rPr lang="sv-SE" sz="1800"/>
            </a:br>
            <a:r>
              <a:rPr lang="sv-SE" sz="1800" b="0" i="0">
                <a:solidFill>
                  <a:srgbClr val="000000"/>
                </a:solidFill>
                <a:effectLst/>
              </a:rPr>
              <a:t>Det är ett fantastisk tillfälle för företag och restauranger att få lokal marknadsföring i form av strax över 20 </a:t>
            </a:r>
            <a:r>
              <a:rPr lang="sv-SE" sz="1800" b="0" i="0" err="1">
                <a:solidFill>
                  <a:srgbClr val="000000"/>
                </a:solidFill>
                <a:effectLst/>
              </a:rPr>
              <a:t>st</a:t>
            </a:r>
            <a:r>
              <a:rPr lang="sv-SE" sz="1800" b="0" i="0">
                <a:solidFill>
                  <a:srgbClr val="000000"/>
                </a:solidFill>
                <a:effectLst/>
              </a:rPr>
              <a:t> vandrande reklampelare som får </a:t>
            </a:r>
            <a:r>
              <a:rPr lang="sv-SE" sz="1800" b="0" i="0" err="1">
                <a:solidFill>
                  <a:srgbClr val="000000"/>
                </a:solidFill>
                <a:effectLst/>
              </a:rPr>
              <a:t>lagkläder</a:t>
            </a:r>
            <a:r>
              <a:rPr lang="sv-SE" sz="1800" b="0" i="0">
                <a:solidFill>
                  <a:srgbClr val="000000"/>
                </a:solidFill>
                <a:effectLst/>
              </a:rPr>
              <a:t> för första gången.</a:t>
            </a:r>
            <a:br>
              <a:rPr lang="sv-SE" sz="1800"/>
            </a:br>
            <a:endParaRPr lang="sv-SE" sz="1800"/>
          </a:p>
          <a:p>
            <a:r>
              <a:rPr lang="sv-SE" sz="1800" b="0" i="0">
                <a:solidFill>
                  <a:srgbClr val="000000"/>
                </a:solidFill>
                <a:effectLst/>
              </a:rPr>
              <a:t>Underlag och formulär för sponsring finns under dokument.</a:t>
            </a:r>
          </a:p>
          <a:p>
            <a:r>
              <a:rPr lang="sv-SE" sz="1800" b="0" i="0">
                <a:solidFill>
                  <a:srgbClr val="000000"/>
                </a:solidFill>
                <a:effectLst/>
              </a:rPr>
              <a:t>5000kr om man vill vara med som tryck på jackan.</a:t>
            </a:r>
          </a:p>
          <a:p>
            <a:pPr marL="0" indent="0">
              <a:buNone/>
            </a:pPr>
            <a:endParaRPr lang="sv-SE" sz="1800">
              <a:solidFill>
                <a:srgbClr val="000000"/>
              </a:solidFill>
              <a:latin typeface="ProximaNova"/>
            </a:endParaRPr>
          </a:p>
        </p:txBody>
      </p:sp>
      <p:pic>
        <p:nvPicPr>
          <p:cNvPr id="4" name="Bildobjekt 3" descr="En bild som visar text, clipart&#10;&#10;Automatiskt genererad beskrivning">
            <a:extLst>
              <a:ext uri="{FF2B5EF4-FFF2-40B4-BE49-F238E27FC236}">
                <a16:creationId xmlns:a16="http://schemas.microsoft.com/office/drawing/2014/main" id="{BA51AD6B-40D1-4656-B8EE-47C55936C0EB}"/>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880318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1BB4235-D2CC-47B7-99FC-0999C25D892E}"/>
              </a:ext>
            </a:extLst>
          </p:cNvPr>
          <p:cNvSpPr>
            <a:spLocks noGrp="1"/>
          </p:cNvSpPr>
          <p:nvPr>
            <p:ph idx="1"/>
          </p:nvPr>
        </p:nvSpPr>
        <p:spPr>
          <a:xfrm>
            <a:off x="5431643" y="3850183"/>
            <a:ext cx="6278218" cy="1913054"/>
          </a:xfrm>
        </p:spPr>
        <p:txBody>
          <a:bodyPr vert="horz" lIns="91440" tIns="45720" rIns="91440" bIns="45720" rtlCol="0" anchor="t">
            <a:noAutofit/>
          </a:bodyPr>
          <a:lstStyle/>
          <a:p>
            <a:pPr marL="0" indent="0">
              <a:buNone/>
            </a:pPr>
            <a:r>
              <a:rPr lang="sv-SE" sz="1800"/>
              <a:t>Arbetsbeting:</a:t>
            </a:r>
          </a:p>
          <a:p>
            <a:r>
              <a:rPr lang="sv-SE" sz="1800"/>
              <a:t>Cuper, obligatoriskt 1 förälder (kan man vara 2 så meddela innan cup). Underlättar för alla om så många som möjligt är med</a:t>
            </a:r>
          </a:p>
        </p:txBody>
      </p:sp>
      <p:pic>
        <p:nvPicPr>
          <p:cNvPr id="4" name="Bildobjekt 3" descr="En bild som visar text, clipart&#10;&#10;Automatiskt genererad beskrivning">
            <a:extLst>
              <a:ext uri="{FF2B5EF4-FFF2-40B4-BE49-F238E27FC236}">
                <a16:creationId xmlns:a16="http://schemas.microsoft.com/office/drawing/2014/main" id="{A890EDA2-E9A4-4D5C-8D89-5B9089F112C1}"/>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6" name="Rubrik 5">
            <a:extLst>
              <a:ext uri="{FF2B5EF4-FFF2-40B4-BE49-F238E27FC236}">
                <a16:creationId xmlns:a16="http://schemas.microsoft.com/office/drawing/2014/main" id="{B85321A8-80D8-40E3-BA00-5FBABF5C3FA4}"/>
              </a:ext>
            </a:extLst>
          </p:cNvPr>
          <p:cNvSpPr>
            <a:spLocks noGrp="1"/>
          </p:cNvSpPr>
          <p:nvPr>
            <p:ph type="title"/>
          </p:nvPr>
        </p:nvSpPr>
        <p:spPr>
          <a:xfrm>
            <a:off x="1078867" y="1837379"/>
            <a:ext cx="3722492" cy="1913054"/>
          </a:xfrm>
        </p:spPr>
        <p:txBody>
          <a:bodyPr>
            <a:normAutofit fontScale="90000"/>
          </a:bodyPr>
          <a:lstStyle/>
          <a:p>
            <a:pPr algn="l"/>
            <a:r>
              <a:rPr lang="sv-SE" sz="2800" b="1"/>
              <a:t>Arrangemang</a:t>
            </a:r>
            <a:br>
              <a:rPr lang="sv-SE"/>
            </a:br>
            <a:r>
              <a:rPr lang="sv-SE" sz="2400" err="1"/>
              <a:t>Workplaner</a:t>
            </a:r>
            <a:br>
              <a:rPr lang="sv-SE" sz="2400"/>
            </a:br>
            <a:br>
              <a:rPr lang="sv-SE" sz="2400"/>
            </a:br>
            <a:r>
              <a:rPr lang="sv-SE" sz="1000" b="0" i="0">
                <a:solidFill>
                  <a:srgbClr val="333333"/>
                </a:solidFill>
                <a:effectLst/>
                <a:latin typeface="Open Sans" panose="020B0606030504020204" pitchFamily="34" charset="0"/>
              </a:rPr>
              <a:t>Den här säsongen har vi köpt in ett webbaserat system för att fördela arbetspassen i kiosken, vid hemmamatcher och under SCA-cupen.</a:t>
            </a:r>
            <a:br>
              <a:rPr lang="sv-SE" sz="1000" b="0" i="0">
                <a:solidFill>
                  <a:srgbClr val="333333"/>
                </a:solidFill>
                <a:effectLst/>
                <a:latin typeface="Open Sans" panose="020B0606030504020204" pitchFamily="34" charset="0"/>
              </a:rPr>
            </a:br>
            <a:r>
              <a:rPr lang="sv-SE" sz="1000" b="0" i="0" err="1">
                <a:solidFill>
                  <a:srgbClr val="333333"/>
                </a:solidFill>
                <a:effectLst/>
                <a:latin typeface="Open Sans" panose="020B0606030504020204" pitchFamily="34" charset="0"/>
              </a:rPr>
              <a:t>Workplanner</a:t>
            </a:r>
            <a:r>
              <a:rPr lang="sv-SE" sz="1000" b="0" i="0">
                <a:solidFill>
                  <a:srgbClr val="333333"/>
                </a:solidFill>
                <a:effectLst/>
                <a:latin typeface="Open Sans" panose="020B0606030504020204" pitchFamily="34" charset="0"/>
              </a:rPr>
              <a:t> fördelar passen per aktiv i hela föreningen oavsett vilket lag spelaren tillhör. Och är det så att någon tillhör två lag så kan räknas man ändå som en (1) aktiv. Så </a:t>
            </a:r>
            <a:r>
              <a:rPr lang="sv-SE" sz="1000" b="0" i="0" err="1">
                <a:solidFill>
                  <a:srgbClr val="333333"/>
                </a:solidFill>
                <a:effectLst/>
                <a:latin typeface="Open Sans" panose="020B0606030504020204" pitchFamily="34" charset="0"/>
              </a:rPr>
              <a:t>Workplanner</a:t>
            </a:r>
            <a:r>
              <a:rPr lang="sv-SE" sz="1000" b="0" i="0">
                <a:solidFill>
                  <a:srgbClr val="333333"/>
                </a:solidFill>
                <a:effectLst/>
                <a:latin typeface="Open Sans" panose="020B0606030504020204" pitchFamily="34" charset="0"/>
              </a:rPr>
              <a:t> ser till att i slutet av säsongen har alla haft lika många pass.</a:t>
            </a:r>
            <a:br>
              <a:rPr lang="sv-SE" sz="1000" b="0" i="0">
                <a:solidFill>
                  <a:srgbClr val="333333"/>
                </a:solidFill>
                <a:effectLst/>
                <a:latin typeface="Open Sans" panose="020B0606030504020204" pitchFamily="34" charset="0"/>
              </a:rPr>
            </a:br>
            <a:r>
              <a:rPr lang="sv-SE" sz="1000" b="0" i="0">
                <a:solidFill>
                  <a:srgbClr val="333333"/>
                </a:solidFill>
                <a:effectLst/>
                <a:latin typeface="Open Sans" panose="020B0606030504020204" pitchFamily="34" charset="0"/>
              </a:rPr>
              <a:t> </a:t>
            </a:r>
            <a:br>
              <a:rPr lang="sv-SE" sz="1000" b="0" i="0">
                <a:solidFill>
                  <a:srgbClr val="333333"/>
                </a:solidFill>
                <a:effectLst/>
                <a:latin typeface="Open Sans" panose="020B0606030504020204" pitchFamily="34" charset="0"/>
              </a:rPr>
            </a:br>
            <a:r>
              <a:rPr lang="sv-SE" sz="1000" b="0" i="0">
                <a:solidFill>
                  <a:srgbClr val="333333"/>
                </a:solidFill>
                <a:effectLst/>
                <a:latin typeface="Open Sans" panose="020B0606030504020204" pitchFamily="34" charset="0"/>
              </a:rPr>
              <a:t>Det går att byta pass och sälja pass via </a:t>
            </a:r>
            <a:r>
              <a:rPr lang="sv-SE" sz="1000" b="0" i="0" err="1">
                <a:solidFill>
                  <a:srgbClr val="333333"/>
                </a:solidFill>
                <a:effectLst/>
                <a:latin typeface="Open Sans" panose="020B0606030504020204" pitchFamily="34" charset="0"/>
              </a:rPr>
              <a:t>Workplanner</a:t>
            </a:r>
            <a:r>
              <a:rPr lang="sv-SE" sz="1000" b="0" i="0">
                <a:solidFill>
                  <a:srgbClr val="333333"/>
                </a:solidFill>
                <a:effectLst/>
                <a:latin typeface="Open Sans" panose="020B0606030504020204" pitchFamily="34" charset="0"/>
              </a:rPr>
              <a:t>, och det går att prenumerera på sina pass. </a:t>
            </a:r>
            <a:br>
              <a:rPr lang="sv-SE" sz="1000" b="0" i="0">
                <a:solidFill>
                  <a:srgbClr val="333333"/>
                </a:solidFill>
                <a:effectLst/>
                <a:latin typeface="Open Sans" panose="020B0606030504020204" pitchFamily="34" charset="0"/>
              </a:rPr>
            </a:br>
            <a:r>
              <a:rPr lang="sv-SE" sz="1000" b="0" i="0">
                <a:solidFill>
                  <a:srgbClr val="333333"/>
                </a:solidFill>
                <a:effectLst/>
                <a:latin typeface="Open Sans" panose="020B0606030504020204" pitchFamily="34" charset="0"/>
              </a:rPr>
              <a:t>Manual för hur detta görs finns uppe till höger i </a:t>
            </a:r>
            <a:r>
              <a:rPr lang="sv-SE" sz="1000" b="0" i="0" err="1">
                <a:solidFill>
                  <a:srgbClr val="333333"/>
                </a:solidFill>
                <a:effectLst/>
                <a:latin typeface="Open Sans" panose="020B0606030504020204" pitchFamily="34" charset="0"/>
              </a:rPr>
              <a:t>Workplanner</a:t>
            </a:r>
            <a:r>
              <a:rPr lang="sv-SE" sz="1000" b="0" i="0">
                <a:solidFill>
                  <a:srgbClr val="333333"/>
                </a:solidFill>
                <a:effectLst/>
                <a:latin typeface="Open Sans" panose="020B0606030504020204" pitchFamily="34" charset="0"/>
              </a:rPr>
              <a:t>.</a:t>
            </a:r>
            <a:br>
              <a:rPr lang="sv-SE" sz="1000" b="0" i="0">
                <a:solidFill>
                  <a:srgbClr val="333333"/>
                </a:solidFill>
                <a:effectLst/>
                <a:latin typeface="Open Sans" panose="020B0606030504020204" pitchFamily="34" charset="0"/>
              </a:rPr>
            </a:br>
            <a:br>
              <a:rPr lang="sv-SE" sz="1000" b="0" i="0">
                <a:solidFill>
                  <a:srgbClr val="333333"/>
                </a:solidFill>
                <a:effectLst/>
                <a:latin typeface="Open Sans" panose="020B0606030504020204" pitchFamily="34" charset="0"/>
              </a:rPr>
            </a:br>
            <a:r>
              <a:rPr lang="sv-SE" sz="1000" b="0" i="0">
                <a:solidFill>
                  <a:srgbClr val="333333"/>
                </a:solidFill>
                <a:effectLst/>
                <a:latin typeface="Open Sans" panose="020B0606030504020204" pitchFamily="34" charset="0"/>
              </a:rPr>
              <a:t>Vi har delat upp passfördelningen på tre perioder (aug-sep, okt-dec och jan-mars).</a:t>
            </a:r>
            <a:br>
              <a:rPr lang="sv-SE" sz="1000" b="0" i="0">
                <a:solidFill>
                  <a:srgbClr val="333333"/>
                </a:solidFill>
                <a:effectLst/>
                <a:latin typeface="Open Sans" panose="020B0606030504020204" pitchFamily="34" charset="0"/>
              </a:rPr>
            </a:br>
            <a:r>
              <a:rPr lang="sv-SE" sz="1000" b="0" i="0">
                <a:solidFill>
                  <a:srgbClr val="333333"/>
                </a:solidFill>
                <a:effectLst/>
                <a:latin typeface="Open Sans" panose="020B0606030504020204" pitchFamily="34" charset="0"/>
              </a:rPr>
              <a:t> </a:t>
            </a:r>
            <a:br>
              <a:rPr lang="sv-SE" sz="1000" b="0" i="0">
                <a:solidFill>
                  <a:srgbClr val="333333"/>
                </a:solidFill>
                <a:effectLst/>
                <a:latin typeface="Open Sans" panose="020B0606030504020204" pitchFamily="34" charset="0"/>
              </a:rPr>
            </a:br>
            <a:r>
              <a:rPr lang="sv-SE" sz="1000" b="0" i="0">
                <a:solidFill>
                  <a:srgbClr val="333333"/>
                </a:solidFill>
                <a:effectLst/>
                <a:latin typeface="Open Sans" panose="020B0606030504020204" pitchFamily="34" charset="0"/>
              </a:rPr>
              <a:t>Den första perioden har fördelas och alla anhöriga till dom äldre lagen kommer att få ett mail med inloggningsuppgifter där ni kan logga in och se era pass. Dom yngre lagen tar vi med i fördelningarna senare under säsongen.</a:t>
            </a:r>
            <a:br>
              <a:rPr lang="sv-SE" sz="1000" b="0" i="0">
                <a:solidFill>
                  <a:srgbClr val="333333"/>
                </a:solidFill>
                <a:effectLst/>
                <a:latin typeface="Open Sans" panose="020B0606030504020204" pitchFamily="34" charset="0"/>
              </a:rPr>
            </a:br>
            <a:br>
              <a:rPr lang="sv-SE" sz="1000" b="0" i="0">
                <a:solidFill>
                  <a:srgbClr val="333333"/>
                </a:solidFill>
                <a:effectLst/>
                <a:latin typeface="Open Sans" panose="020B0606030504020204" pitchFamily="34" charset="0"/>
              </a:rPr>
            </a:br>
            <a:r>
              <a:rPr lang="sv-SE" sz="1000" b="0" i="0">
                <a:solidFill>
                  <a:srgbClr val="333333"/>
                </a:solidFill>
                <a:effectLst/>
                <a:latin typeface="Open Sans" panose="020B0606030504020204" pitchFamily="34" charset="0"/>
              </a:rPr>
              <a:t>När ni har fått ett pass så kan ni lägga ut det på bytesmarknaden och se om någon nappar, titta på bytesmarknaden om det finns någon som vill byta bort sitt pass och vill ta ditt pass, eller så lägger du ut passet till försäljning.</a:t>
            </a:r>
            <a:br>
              <a:rPr lang="sv-SE" b="0" i="0">
                <a:solidFill>
                  <a:srgbClr val="333333"/>
                </a:solidFill>
                <a:effectLst/>
                <a:latin typeface="Open Sans" panose="020B0606030504020204" pitchFamily="34" charset="0"/>
              </a:rPr>
            </a:br>
            <a:endParaRPr lang="sv-SE"/>
          </a:p>
        </p:txBody>
      </p:sp>
    </p:spTree>
    <p:extLst>
      <p:ext uri="{BB962C8B-B14F-4D97-AF65-F5344CB8AC3E}">
        <p14:creationId xmlns:p14="http://schemas.microsoft.com/office/powerpoint/2010/main" val="1600454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E5EB92-403A-4776-8B92-B36A22337959}"/>
              </a:ext>
            </a:extLst>
          </p:cNvPr>
          <p:cNvSpPr>
            <a:spLocks noGrp="1"/>
          </p:cNvSpPr>
          <p:nvPr>
            <p:ph type="title"/>
          </p:nvPr>
        </p:nvSpPr>
        <p:spPr>
          <a:xfrm>
            <a:off x="1045265" y="952452"/>
            <a:ext cx="4966252" cy="1266618"/>
          </a:xfrm>
        </p:spPr>
        <p:txBody>
          <a:bodyPr>
            <a:normAutofit/>
          </a:bodyPr>
          <a:lstStyle/>
          <a:p>
            <a:pPr algn="l"/>
            <a:r>
              <a:rPr lang="sv-SE" sz="2800" b="1"/>
              <a:t>Försäljningsbeting</a:t>
            </a:r>
            <a:br>
              <a:rPr lang="sv-SE" sz="2800" b="1"/>
            </a:br>
            <a:endParaRPr lang="sv-SE" sz="2800" b="1"/>
          </a:p>
        </p:txBody>
      </p:sp>
      <p:sp>
        <p:nvSpPr>
          <p:cNvPr id="3" name="Platshållare för innehåll 2">
            <a:extLst>
              <a:ext uri="{FF2B5EF4-FFF2-40B4-BE49-F238E27FC236}">
                <a16:creationId xmlns:a16="http://schemas.microsoft.com/office/drawing/2014/main" id="{AC08DB24-2CF1-4417-8DB4-E61BBD5F6377}"/>
              </a:ext>
            </a:extLst>
          </p:cNvPr>
          <p:cNvSpPr>
            <a:spLocks noGrp="1"/>
          </p:cNvSpPr>
          <p:nvPr>
            <p:ph idx="1"/>
          </p:nvPr>
        </p:nvSpPr>
        <p:spPr>
          <a:xfrm>
            <a:off x="5481856" y="3686479"/>
            <a:ext cx="6377941" cy="1696278"/>
          </a:xfrm>
        </p:spPr>
        <p:txBody>
          <a:bodyPr vert="horz" lIns="91440" tIns="45720" rIns="91440" bIns="45720" rtlCol="0" anchor="t">
            <a:noAutofit/>
          </a:bodyPr>
          <a:lstStyle/>
          <a:p>
            <a:r>
              <a:rPr lang="sv-SE" sz="1800" u="sng"/>
              <a:t>Hur gör vi säsongen så billig som möjligt?</a:t>
            </a:r>
          </a:p>
          <a:p>
            <a:r>
              <a:rPr lang="sv-SE" sz="1800"/>
              <a:t>Toa och Hushållspapper 3 toa går direkt till </a:t>
            </a:r>
            <a:r>
              <a:rPr lang="sv-SE" sz="1800" err="1"/>
              <a:t>föreningen,restrerande</a:t>
            </a:r>
            <a:r>
              <a:rPr lang="sv-SE" sz="1800"/>
              <a:t> till lagkassan. (Förtjänst efter: 75kr/toa, 55kr/hushåll.) (</a:t>
            </a:r>
            <a:r>
              <a:rPr lang="sv-SE" sz="1800" err="1"/>
              <a:t>aug,dec,mars</a:t>
            </a:r>
            <a:r>
              <a:rPr lang="sv-SE" sz="1800"/>
              <a:t>, extra försäljning maj) </a:t>
            </a:r>
          </a:p>
          <a:p>
            <a:r>
              <a:rPr lang="sv-SE" sz="1800"/>
              <a:t>Bingolotter frivillig försäljning</a:t>
            </a:r>
          </a:p>
          <a:p>
            <a:r>
              <a:rPr lang="sv-SE" sz="1800"/>
              <a:t>Sälja rabatthäfte, </a:t>
            </a:r>
            <a:r>
              <a:rPr lang="sv-SE" sz="1800" err="1"/>
              <a:t>dealboost</a:t>
            </a:r>
            <a:r>
              <a:rPr lang="sv-SE" sz="1800"/>
              <a:t> 3 häften per/spelare)</a:t>
            </a:r>
          </a:p>
          <a:p>
            <a:r>
              <a:rPr lang="sv-SE" sz="1800"/>
              <a:t>Vatten, 2 flak kommer nu i April. Återkommer om när och vart ni skall hämta.</a:t>
            </a:r>
          </a:p>
        </p:txBody>
      </p:sp>
      <p:pic>
        <p:nvPicPr>
          <p:cNvPr id="4" name="Bildobjekt 3" descr="En bild som visar text, clipart&#10;&#10;Automatiskt genererad beskrivning">
            <a:extLst>
              <a:ext uri="{FF2B5EF4-FFF2-40B4-BE49-F238E27FC236}">
                <a16:creationId xmlns:a16="http://schemas.microsoft.com/office/drawing/2014/main" id="{C7E6621F-A969-489A-9A58-4CC855F1168C}"/>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6" name="TextBox 5">
            <a:extLst>
              <a:ext uri="{FF2B5EF4-FFF2-40B4-BE49-F238E27FC236}">
                <a16:creationId xmlns:a16="http://schemas.microsoft.com/office/drawing/2014/main" id="{2FF90811-7336-4F4D-A87A-EE2B4B4E0325}"/>
              </a:ext>
            </a:extLst>
          </p:cNvPr>
          <p:cNvSpPr txBox="1"/>
          <p:nvPr/>
        </p:nvSpPr>
        <p:spPr>
          <a:xfrm>
            <a:off x="1171416" y="2157230"/>
            <a:ext cx="3148914" cy="1985159"/>
          </a:xfrm>
          <a:prstGeom prst="rect">
            <a:avLst/>
          </a:prstGeom>
          <a:noFill/>
        </p:spPr>
        <p:txBody>
          <a:bodyPr wrap="square" lIns="91440" tIns="45720" rIns="91440" bIns="45720" anchor="t">
            <a:spAutoFit/>
          </a:bodyPr>
          <a:lstStyle/>
          <a:p>
            <a:r>
              <a:rPr lang="sv-SE" sz="1050"/>
              <a:t>Nytt för denna säsong är som sagt att försäljning (och friköpet) sker direkt via </a:t>
            </a:r>
            <a:r>
              <a:rPr lang="sv-SE" sz="1050" err="1"/>
              <a:t>appen</a:t>
            </a:r>
            <a:r>
              <a:rPr lang="sv-SE" sz="1050"/>
              <a:t> för </a:t>
            </a:r>
            <a:r>
              <a:rPr lang="sv-SE" sz="1000" err="1"/>
              <a:t>SportAdmin</a:t>
            </a:r>
            <a:r>
              <a:rPr lang="sv-SE" sz="1050"/>
              <a:t>.</a:t>
            </a:r>
            <a:br>
              <a:rPr lang="sv-SE" sz="1050"/>
            </a:br>
            <a:r>
              <a:rPr lang="sv-SE" sz="1050"/>
              <a:t>Säljaren registrerar försäljningen (eller friköpet) direkt i </a:t>
            </a:r>
            <a:r>
              <a:rPr lang="sv-SE" sz="1050" err="1"/>
              <a:t>appen</a:t>
            </a:r>
            <a:r>
              <a:rPr lang="sv-SE" sz="1050"/>
              <a:t> och köparen betalar direkt vid köpet, inga mer fakturor med höga administrationsavgifter!</a:t>
            </a:r>
            <a:br>
              <a:rPr lang="sv-SE" sz="1050"/>
            </a:br>
            <a:endParaRPr lang="sv-SE" sz="1050">
              <a:ea typeface="Calibri" panose="020F0502020204030204"/>
              <a:cs typeface="Calibri" panose="020F0502020204030204"/>
            </a:endParaRPr>
          </a:p>
          <a:p>
            <a:r>
              <a:rPr lang="sv-SE" sz="1050"/>
              <a:t>Det enda påslaget är 2 kr som varje transaktion kostar, och det har vi valt att lägga på köparen. Men jmf med en faktura som hade en serviceavgift mellan 19-39kr på laget.se så tror vi att detta kan vara positivt för alla.</a:t>
            </a:r>
            <a:br>
              <a:rPr lang="sv-SE"/>
            </a:br>
            <a:endParaRPr lang="sv-SE"/>
          </a:p>
        </p:txBody>
      </p:sp>
      <p:sp>
        <p:nvSpPr>
          <p:cNvPr id="5" name="TextBox 5">
            <a:extLst>
              <a:ext uri="{FF2B5EF4-FFF2-40B4-BE49-F238E27FC236}">
                <a16:creationId xmlns:a16="http://schemas.microsoft.com/office/drawing/2014/main" id="{FBC7C477-A7D5-4C9E-D661-F9715C99485C}"/>
              </a:ext>
            </a:extLst>
          </p:cNvPr>
          <p:cNvSpPr txBox="1"/>
          <p:nvPr/>
        </p:nvSpPr>
        <p:spPr>
          <a:xfrm>
            <a:off x="1267871" y="3922369"/>
            <a:ext cx="3148914" cy="2192908"/>
          </a:xfrm>
          <a:prstGeom prst="rect">
            <a:avLst/>
          </a:prstGeom>
          <a:noFill/>
        </p:spPr>
        <p:txBody>
          <a:bodyPr wrap="square" lIns="91440" tIns="45720" rIns="91440" bIns="45720" anchor="t">
            <a:spAutoFit/>
          </a:bodyPr>
          <a:lstStyle/>
          <a:p>
            <a:r>
              <a:rPr lang="sv-SE" sz="1050">
                <a:ea typeface="Calibri"/>
                <a:cs typeface="Calibri"/>
              </a:rPr>
              <a:t>Beloppet 906kr är summan som kunden (du) har betalt. Beloppet 887kr är summan som registreras i Lagkassan, efter att serviceavgiften dragits av.</a:t>
            </a:r>
          </a:p>
          <a:p>
            <a:endParaRPr lang="sv-SE" sz="1050">
              <a:ea typeface="Calibri"/>
              <a:cs typeface="Calibri"/>
            </a:endParaRPr>
          </a:p>
          <a:p>
            <a:r>
              <a:rPr lang="sv-SE" sz="1050">
                <a:ea typeface="Calibri"/>
                <a:cs typeface="Calibri"/>
              </a:rPr>
              <a:t>Försäljning "</a:t>
            </a:r>
            <a:r>
              <a:rPr lang="sv-SE" sz="1050" err="1">
                <a:ea typeface="Calibri" panose="020F0502020204030204"/>
                <a:cs typeface="Calibri" panose="020F0502020204030204"/>
              </a:rPr>
              <a:t>dealbooster</a:t>
            </a:r>
            <a:r>
              <a:rPr lang="sv-SE" sz="1050">
                <a:ea typeface="Calibri" panose="020F0502020204030204"/>
                <a:cs typeface="Calibri" panose="020F0502020204030204"/>
              </a:rPr>
              <a:t>" är en så </a:t>
            </a:r>
            <a:r>
              <a:rPr lang="sv-SE" sz="1050" err="1">
                <a:ea typeface="Calibri" panose="020F0502020204030204"/>
                <a:cs typeface="Calibri" panose="020F0502020204030204"/>
              </a:rPr>
              <a:t>kalld</a:t>
            </a:r>
            <a:r>
              <a:rPr lang="sv-SE" sz="1050">
                <a:ea typeface="Calibri" panose="020F0502020204030204"/>
                <a:cs typeface="Calibri" panose="020F0502020204030204"/>
              </a:rPr>
              <a:t> "egen försäljning". Med egen försäljning kan man skapa en försäljning av produkter som inte erbjuds av </a:t>
            </a:r>
            <a:r>
              <a:rPr lang="sv-SE" sz="1050" err="1">
                <a:ea typeface="Calibri" panose="020F0502020204030204"/>
                <a:cs typeface="Calibri" panose="020F0502020204030204"/>
              </a:rPr>
              <a:t>Sportadmins</a:t>
            </a:r>
            <a:r>
              <a:rPr lang="sv-SE" sz="1050">
                <a:ea typeface="Calibri" panose="020F0502020204030204"/>
                <a:cs typeface="Calibri" panose="020F0502020204030204"/>
              </a:rPr>
              <a:t> partner. Vid en Partner försäljning står partnern för serviceavgiften till betallevrantören, (dvs ingen serviceavgift vid Egen försäljning.</a:t>
            </a:r>
          </a:p>
          <a:p>
            <a:r>
              <a:rPr lang="sv-SE" sz="1050">
                <a:ea typeface="Calibri" panose="020F0502020204030204"/>
                <a:cs typeface="Calibri" panose="020F0502020204030204"/>
              </a:rPr>
              <a:t>Serviceavgiften är 1.9% av transaktionsbeloppet plus 2kr per transaktion (dvs 19kr på beloppet 906kr)</a:t>
            </a:r>
          </a:p>
          <a:p>
            <a:r>
              <a:rPr lang="sv-SE" sz="1050">
                <a:ea typeface="Calibri" panose="020F0502020204030204"/>
                <a:cs typeface="Calibri" panose="020F0502020204030204"/>
              </a:rPr>
              <a:t>Därav är beloppet som registreras i Lagkassan 887kr</a:t>
            </a:r>
          </a:p>
        </p:txBody>
      </p:sp>
    </p:spTree>
    <p:extLst>
      <p:ext uri="{BB962C8B-B14F-4D97-AF65-F5344CB8AC3E}">
        <p14:creationId xmlns:p14="http://schemas.microsoft.com/office/powerpoint/2010/main" val="3803119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043E31-94A1-4B1B-ABB5-51888E2667F0}"/>
              </a:ext>
            </a:extLst>
          </p:cNvPr>
          <p:cNvSpPr>
            <a:spLocks noGrp="1"/>
          </p:cNvSpPr>
          <p:nvPr>
            <p:ph type="title"/>
          </p:nvPr>
        </p:nvSpPr>
        <p:spPr>
          <a:xfrm>
            <a:off x="1064609" y="1567969"/>
            <a:ext cx="5031391" cy="361500"/>
          </a:xfrm>
        </p:spPr>
        <p:txBody>
          <a:bodyPr>
            <a:normAutofit fontScale="90000"/>
          </a:bodyPr>
          <a:lstStyle/>
          <a:p>
            <a:r>
              <a:rPr lang="sv-SE" sz="3100" b="1"/>
              <a:t>Hemmacuper/arrangemang 24/25</a:t>
            </a:r>
            <a:br>
              <a:rPr lang="sv-SE" sz="4900"/>
            </a:br>
            <a:r>
              <a:rPr lang="sv-SE" sz="1800" b="0" i="1">
                <a:solidFill>
                  <a:srgbClr val="000000"/>
                </a:solidFill>
                <a:effectLst/>
              </a:rPr>
              <a:t>Cupansvarig : Jonas Lindqvist</a:t>
            </a:r>
            <a:br>
              <a:rPr lang="sv-SE" sz="1800" b="0" i="1">
                <a:solidFill>
                  <a:srgbClr val="000000"/>
                </a:solidFill>
                <a:effectLst/>
                <a:latin typeface="Calibri Light"/>
                <a:ea typeface="Calibri Light"/>
                <a:cs typeface="Calibri Light"/>
              </a:rPr>
            </a:br>
            <a:br>
              <a:rPr lang="sv-SE">
                <a:latin typeface="Arial"/>
              </a:rPr>
            </a:br>
            <a:r>
              <a:rPr lang="sv-SE" sz="1800" i="1">
                <a:ea typeface="Calibri Light"/>
                <a:cs typeface="Calibri Light"/>
              </a:rPr>
              <a:t>Sammandrag: Vad behövs? </a:t>
            </a:r>
            <a:br>
              <a:rPr lang="sv-SE" sz="1800" i="1">
                <a:ea typeface="Calibri Light"/>
                <a:cs typeface="Calibri Light"/>
              </a:rPr>
            </a:br>
            <a:r>
              <a:rPr lang="sv-SE" sz="1800" i="1">
                <a:ea typeface="Calibri Light"/>
                <a:cs typeface="Calibri Light"/>
              </a:rPr>
              <a:t>- Kaffe till ledarna (fika?)</a:t>
            </a:r>
            <a:br>
              <a:rPr lang="sv-SE" sz="1800" i="1">
                <a:ea typeface="Calibri Light"/>
                <a:cs typeface="Calibri Light"/>
              </a:rPr>
            </a:br>
            <a:r>
              <a:rPr lang="sv-SE" sz="1800" i="1">
                <a:ea typeface="Calibri Light"/>
                <a:cs typeface="Calibri Light"/>
              </a:rPr>
              <a:t>- Sekretariat</a:t>
            </a:r>
            <a:br>
              <a:rPr lang="sv-SE" sz="1800" i="1">
                <a:ea typeface="Calibri Light"/>
                <a:cs typeface="Calibri Light"/>
              </a:rPr>
            </a:br>
            <a:r>
              <a:rPr lang="sv-SE" sz="1800" i="1">
                <a:ea typeface="Calibri Light"/>
                <a:cs typeface="Calibri Light"/>
              </a:rPr>
              <a:t>-Domare (kontakta Jocke Lundström)</a:t>
            </a:r>
            <a:br>
              <a:rPr lang="sv-SE" sz="1800" i="1">
                <a:ea typeface="Calibri Light"/>
                <a:cs typeface="Calibri Light"/>
              </a:rPr>
            </a:br>
            <a:r>
              <a:rPr lang="sv-SE" sz="1800" i="1">
                <a:ea typeface="Calibri Light"/>
                <a:cs typeface="Calibri Light"/>
              </a:rPr>
              <a:t>- Spolning av is, föräldrar som hjälps åt att flytta undan</a:t>
            </a:r>
            <a:br>
              <a:rPr lang="sv-SE" sz="1800" i="1">
                <a:ea typeface="Calibri Light"/>
                <a:cs typeface="Calibri Light"/>
              </a:rPr>
            </a:br>
            <a:r>
              <a:rPr lang="sv-SE" sz="1800" i="1">
                <a:ea typeface="Calibri Light"/>
                <a:cs typeface="Calibri Light"/>
              </a:rPr>
              <a:t>mål m.m.</a:t>
            </a:r>
            <a:br>
              <a:rPr lang="sv-SE" sz="1800" i="1">
                <a:ea typeface="Calibri Light"/>
                <a:cs typeface="Calibri Light"/>
              </a:rPr>
            </a:br>
            <a:r>
              <a:rPr lang="sv-SE" sz="1800" i="1">
                <a:ea typeface="Calibri Light"/>
                <a:cs typeface="Calibri Light"/>
              </a:rPr>
              <a:t>- </a:t>
            </a:r>
          </a:p>
        </p:txBody>
      </p:sp>
      <p:sp>
        <p:nvSpPr>
          <p:cNvPr id="3" name="Platshållare för innehåll 2">
            <a:extLst>
              <a:ext uri="{FF2B5EF4-FFF2-40B4-BE49-F238E27FC236}">
                <a16:creationId xmlns:a16="http://schemas.microsoft.com/office/drawing/2014/main" id="{E532E250-9228-4784-AFC0-6C4ADE7660D4}"/>
              </a:ext>
            </a:extLst>
          </p:cNvPr>
          <p:cNvSpPr>
            <a:spLocks noGrp="1"/>
          </p:cNvSpPr>
          <p:nvPr>
            <p:ph idx="1"/>
          </p:nvPr>
        </p:nvSpPr>
        <p:spPr>
          <a:xfrm>
            <a:off x="563880" y="3943667"/>
            <a:ext cx="7772400" cy="2195562"/>
          </a:xfrm>
        </p:spPr>
        <p:txBody>
          <a:bodyPr vert="horz" lIns="91440" tIns="45720" rIns="91440" bIns="45720" rtlCol="0" anchor="t">
            <a:noAutofit/>
          </a:bodyPr>
          <a:lstStyle/>
          <a:p>
            <a:pPr marL="285750" indent="-285750">
              <a:buFont typeface="Arial" panose="020B0604020202020204" pitchFamily="34" charset="0"/>
              <a:buChar char="•"/>
            </a:pPr>
            <a:r>
              <a:rPr lang="en-US" sz="1800" dirty="0"/>
              <a:t>Cuper</a:t>
            </a:r>
          </a:p>
          <a:p>
            <a:pPr marL="742950" lvl="1" indent="-285750">
              <a:buFont typeface="Arial" panose="020B0604020202020204" pitchFamily="34" charset="0"/>
              <a:buChar char="•"/>
            </a:pPr>
            <a:r>
              <a:rPr lang="en-US" sz="1600" dirty="0"/>
              <a:t>En </a:t>
            </a:r>
            <a:r>
              <a:rPr lang="en-US" sz="1600" dirty="0" err="1"/>
              <a:t>hemmacup</a:t>
            </a:r>
            <a:r>
              <a:rPr lang="en-US" sz="1600" dirty="0"/>
              <a:t> 1-2 mars (Comfort hotel cup)</a:t>
            </a:r>
            <a:endParaRPr lang="en-US" sz="1600" dirty="0">
              <a:ea typeface="Calibri"/>
              <a:cs typeface="Calibri"/>
            </a:endParaRPr>
          </a:p>
          <a:p>
            <a:pPr marL="742950" lvl="1" indent="-285750"/>
            <a:r>
              <a:rPr lang="en-US" sz="1600" err="1"/>
              <a:t>Bortacup</a:t>
            </a:r>
            <a:r>
              <a:rPr lang="en-US" sz="1600" dirty="0"/>
              <a:t>, IK HUGE 5 </a:t>
            </a:r>
            <a:r>
              <a:rPr lang="en-US" sz="1600" err="1"/>
              <a:t>oktober</a:t>
            </a:r>
            <a:r>
              <a:rPr lang="en-US" sz="1600" dirty="0"/>
              <a:t>, </a:t>
            </a:r>
            <a:r>
              <a:rPr lang="en-US" sz="1600" err="1"/>
              <a:t>en</a:t>
            </a:r>
            <a:r>
              <a:rPr lang="en-US" sz="1600" dirty="0"/>
              <a:t> </a:t>
            </a:r>
            <a:r>
              <a:rPr lang="en-US" sz="1600" err="1"/>
              <a:t>dag</a:t>
            </a:r>
            <a:endParaRPr lang="en-US" sz="1600" err="1">
              <a:ea typeface="Calibri"/>
              <a:cs typeface="Calibri"/>
            </a:endParaRPr>
          </a:p>
          <a:p>
            <a:pPr marL="742950" lvl="1" indent="-285750"/>
            <a:r>
              <a:rPr lang="en-US" sz="1600" dirty="0" err="1">
                <a:ea typeface="Calibri"/>
                <a:cs typeface="Calibri"/>
              </a:rPr>
              <a:t>Bortacup</a:t>
            </a:r>
            <a:r>
              <a:rPr lang="en-US" sz="1600" dirty="0">
                <a:ea typeface="Calibri"/>
                <a:cs typeface="Calibri"/>
              </a:rPr>
              <a:t>, ???, </a:t>
            </a:r>
            <a:r>
              <a:rPr lang="en-US" sz="1600" dirty="0" err="1">
                <a:ea typeface="Calibri"/>
                <a:cs typeface="Calibri"/>
              </a:rPr>
              <a:t>en</a:t>
            </a:r>
            <a:r>
              <a:rPr lang="en-US" sz="1600" dirty="0">
                <a:ea typeface="Calibri"/>
                <a:cs typeface="Calibri"/>
              </a:rPr>
              <a:t> </a:t>
            </a:r>
            <a:r>
              <a:rPr lang="en-US" sz="1600" dirty="0" err="1">
                <a:ea typeface="Calibri"/>
                <a:cs typeface="Calibri"/>
              </a:rPr>
              <a:t>dag</a:t>
            </a:r>
            <a:endParaRPr lang="en-US" sz="1600">
              <a:ea typeface="Calibri"/>
              <a:cs typeface="Calibri"/>
            </a:endParaRPr>
          </a:p>
          <a:p>
            <a:pPr marL="742950" lvl="1" indent="-285750"/>
            <a:r>
              <a:rPr lang="en-US" sz="1600" dirty="0" err="1">
                <a:ea typeface="Calibri"/>
                <a:cs typeface="Calibri"/>
              </a:rPr>
              <a:t>Bortacup</a:t>
            </a:r>
            <a:r>
              <a:rPr lang="en-US" sz="1600" dirty="0">
                <a:ea typeface="Calibri"/>
                <a:cs typeface="Calibri"/>
              </a:rPr>
              <a:t>, Mora </a:t>
            </a:r>
            <a:r>
              <a:rPr lang="en-US" sz="1600" dirty="0" err="1">
                <a:ea typeface="Calibri"/>
                <a:cs typeface="Calibri"/>
              </a:rPr>
              <a:t>Kniv</a:t>
            </a:r>
            <a:r>
              <a:rPr lang="en-US" sz="1600" dirty="0">
                <a:ea typeface="Calibri"/>
                <a:cs typeface="Calibri"/>
              </a:rPr>
              <a:t> 29-30 Mars</a:t>
            </a:r>
            <a:endParaRPr lang="en-US" sz="1600" dirty="0"/>
          </a:p>
          <a:p>
            <a:pPr marL="742950" lvl="1" indent="-285750"/>
            <a:endParaRPr lang="en-US" sz="1600" dirty="0">
              <a:ea typeface="Calibri"/>
              <a:cs typeface="Calibri"/>
            </a:endParaRPr>
          </a:p>
          <a:p>
            <a:pPr lvl="1" algn="l"/>
            <a:endParaRPr lang="sv-SE" sz="1800" b="0" i="0">
              <a:solidFill>
                <a:srgbClr val="000000"/>
              </a:solidFill>
              <a:effectLst/>
            </a:endParaRPr>
          </a:p>
          <a:p>
            <a:pPr marL="0" indent="0">
              <a:buNone/>
            </a:pPr>
            <a:endParaRPr lang="sv-SE" sz="1800"/>
          </a:p>
        </p:txBody>
      </p:sp>
      <p:pic>
        <p:nvPicPr>
          <p:cNvPr id="4" name="Bildobjekt 3" descr="En bild som visar text, clipart&#10;&#10;Automatiskt genererad beskrivning">
            <a:extLst>
              <a:ext uri="{FF2B5EF4-FFF2-40B4-BE49-F238E27FC236}">
                <a16:creationId xmlns:a16="http://schemas.microsoft.com/office/drawing/2014/main" id="{9632FC65-7FC2-4224-BA2D-0E0EDD403518}"/>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99141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1F5B9-1F77-48C6-A9BF-0B0A70B086EF}"/>
              </a:ext>
            </a:extLst>
          </p:cNvPr>
          <p:cNvSpPr>
            <a:spLocks noGrp="1"/>
          </p:cNvSpPr>
          <p:nvPr>
            <p:ph type="title"/>
          </p:nvPr>
        </p:nvSpPr>
        <p:spPr>
          <a:xfrm>
            <a:off x="838200" y="922979"/>
            <a:ext cx="10515600" cy="1325563"/>
          </a:xfrm>
        </p:spPr>
        <p:txBody>
          <a:bodyPr>
            <a:normAutofit/>
          </a:bodyPr>
          <a:lstStyle/>
          <a:p>
            <a:r>
              <a:rPr lang="sv-SE" sz="2800" b="1"/>
              <a:t>Material</a:t>
            </a:r>
          </a:p>
        </p:txBody>
      </p:sp>
      <p:sp>
        <p:nvSpPr>
          <p:cNvPr id="3" name="Content Placeholder 2">
            <a:extLst>
              <a:ext uri="{FF2B5EF4-FFF2-40B4-BE49-F238E27FC236}">
                <a16:creationId xmlns:a16="http://schemas.microsoft.com/office/drawing/2014/main" id="{57F89459-5575-484D-A797-46FDF74FA6AB}"/>
              </a:ext>
            </a:extLst>
          </p:cNvPr>
          <p:cNvSpPr>
            <a:spLocks noGrp="1"/>
          </p:cNvSpPr>
          <p:nvPr>
            <p:ph idx="1"/>
          </p:nvPr>
        </p:nvSpPr>
        <p:spPr>
          <a:xfrm>
            <a:off x="838200" y="3686479"/>
            <a:ext cx="4855269" cy="1769827"/>
          </a:xfrm>
        </p:spPr>
        <p:txBody>
          <a:bodyPr vert="horz" lIns="91440" tIns="45720" rIns="91440" bIns="45720" rtlCol="0" anchor="t">
            <a:noAutofit/>
          </a:bodyPr>
          <a:lstStyle/>
          <a:p>
            <a:r>
              <a:rPr lang="sv-SE" sz="1400"/>
              <a:t>Slipning av skridskor, 4-5 åkning av skridskor sen slipning</a:t>
            </a:r>
            <a:endParaRPr lang="sv-SE" sz="1400">
              <a:ea typeface="Calibri"/>
              <a:cs typeface="Calibri"/>
            </a:endParaRPr>
          </a:p>
          <a:p>
            <a:r>
              <a:rPr lang="sv-SE" sz="1400"/>
              <a:t>Hänga skridskorna korrekt, Tån framåt = slipning </a:t>
            </a:r>
            <a:endParaRPr lang="sv-SE" sz="1400">
              <a:ea typeface="Calibri"/>
              <a:cs typeface="Calibri"/>
            </a:endParaRPr>
          </a:p>
          <a:p>
            <a:r>
              <a:rPr lang="sv-SE" sz="1400"/>
              <a:t>Matchdamasker används vid matcher</a:t>
            </a:r>
            <a:endParaRPr lang="sv-SE" sz="1400">
              <a:ea typeface="Calibri"/>
              <a:cs typeface="Calibri"/>
            </a:endParaRPr>
          </a:p>
          <a:p>
            <a:r>
              <a:rPr lang="sv-SE" sz="1400"/>
              <a:t>Klubborna ska vara märkta</a:t>
            </a:r>
            <a:endParaRPr lang="sv-SE" sz="1400">
              <a:ea typeface="Calibri"/>
              <a:cs typeface="Calibri"/>
            </a:endParaRPr>
          </a:p>
          <a:p>
            <a:r>
              <a:rPr lang="sv-SE" sz="1400"/>
              <a:t>Profil på skridskorna, vill man ha det så ligger det en lapp i förrådet som skall skrivas på.</a:t>
            </a:r>
            <a:endParaRPr lang="sv-SE" sz="1400">
              <a:ea typeface="Calibri"/>
              <a:cs typeface="Calibri"/>
            </a:endParaRPr>
          </a:p>
          <a:p>
            <a:r>
              <a:rPr lang="sv-SE" sz="1400"/>
              <a:t>Märkt överallt i förrådet, backar på </a:t>
            </a:r>
            <a:r>
              <a:rPr lang="sv-SE" sz="1400" err="1"/>
              <a:t>väggen,skridskor</a:t>
            </a:r>
            <a:r>
              <a:rPr lang="sv-SE" sz="1400"/>
              <a:t> på väggen.</a:t>
            </a:r>
            <a:endParaRPr lang="sv-SE" sz="1400">
              <a:ea typeface="Calibri"/>
              <a:cs typeface="Calibri"/>
            </a:endParaRPr>
          </a:p>
        </p:txBody>
      </p:sp>
      <p:pic>
        <p:nvPicPr>
          <p:cNvPr id="4" name="Bildobjekt 3" descr="En bild som visar text, clipart&#10;&#10;Automatiskt genererad beskrivning">
            <a:extLst>
              <a:ext uri="{FF2B5EF4-FFF2-40B4-BE49-F238E27FC236}">
                <a16:creationId xmlns:a16="http://schemas.microsoft.com/office/drawing/2014/main" id="{1814DBB1-05C4-4B73-ACE1-A93CE41ADCA2}"/>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863748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Bredbild</PresentationFormat>
  <Slides>14</Slides>
  <Notes>0</Notes>
  <HiddenSlides>0</HiddenSlides>
  <ScaleCrop>false</ScaleCrop>
  <HeadingPairs>
    <vt:vector size="4" baseType="variant">
      <vt:variant>
        <vt:lpstr>Tema</vt:lpstr>
      </vt:variant>
      <vt:variant>
        <vt:i4>1</vt:i4>
      </vt:variant>
      <vt:variant>
        <vt:lpstr>Bildrubriker</vt:lpstr>
      </vt:variant>
      <vt:variant>
        <vt:i4>14</vt:i4>
      </vt:variant>
    </vt:vector>
  </HeadingPairs>
  <TitlesOfParts>
    <vt:vector size="15" baseType="lpstr">
      <vt:lpstr>Office Theme</vt:lpstr>
      <vt:lpstr>Föräldramöte U11 22 september -24 </vt:lpstr>
      <vt:lpstr>PowerPoint-presentation</vt:lpstr>
      <vt:lpstr>Organisation</vt:lpstr>
      <vt:lpstr>Ekonomi Kassör: Fredrik Gustafsson   Lagkassan just nu:   </vt:lpstr>
      <vt:lpstr>Sponsring</vt:lpstr>
      <vt:lpstr>Arrangemang Workplaner  Den här säsongen har vi köpt in ett webbaserat system för att fördela arbetspassen i kiosken, vid hemmamatcher och under SCA-cupen. Workplanner fördelar passen per aktiv i hela föreningen oavsett vilket lag spelaren tillhör. Och är det så att någon tillhör två lag så kan räknas man ändå som en (1) aktiv. Så Workplanner ser till att i slutet av säsongen har alla haft lika många pass.   Det går att byta pass och sälja pass via Workplanner, och det går att prenumerera på sina pass.  Manual för hur detta görs finns uppe till höger i Workplanner.  Vi har delat upp passfördelningen på tre perioder (aug-sep, okt-dec och jan-mars).   Den första perioden har fördelas och alla anhöriga till dom äldre lagen kommer att få ett mail med inloggningsuppgifter där ni kan logga in och se era pass. Dom yngre lagen tar vi med i fördelningarna senare under säsongen.  När ni har fått ett pass så kan ni lägga ut det på bytesmarknaden och se om någon nappar, titta på bytesmarknaden om det finns någon som vill byta bort sitt pass och vill ta ditt pass, eller så lägger du ut passet till försäljning. </vt:lpstr>
      <vt:lpstr>Försäljningsbeting </vt:lpstr>
      <vt:lpstr>Hemmacuper/arrangemang 24/25 Cupansvarig : Jonas Lindqvist  Sammandrag: Vad behövs?  - Kaffe till ledarna (fika?) - Sekretariat -Domare (kontakta Jocke Lundström) - Spolning av is, föräldrar som hjälps åt att flytta undan mål m.m. - </vt:lpstr>
      <vt:lpstr>Material</vt:lpstr>
      <vt:lpstr>PowerPoint-presentation</vt:lpstr>
      <vt:lpstr>Säsong 24/25 </vt:lpstr>
      <vt:lpstr>Träningar &amp; matcher</vt:lpstr>
      <vt:lpstr>Matchsammandrag 24/25</vt:lpstr>
      <vt:lpstr>Frågor?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U10 9 augusti - 23</dc:title>
  <dc:creator>Caroline Berg</dc:creator>
  <cp:revision>43</cp:revision>
  <dcterms:created xsi:type="dcterms:W3CDTF">2024-04-16T10:17:03Z</dcterms:created>
  <dcterms:modified xsi:type="dcterms:W3CDTF">2024-09-22T17:03:11Z</dcterms:modified>
</cp:coreProperties>
</file>